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4"/>
  </p:sldMasterIdLst>
  <p:notesMasterIdLst>
    <p:notesMasterId r:id="rId20"/>
  </p:notesMasterIdLst>
  <p:handoutMasterIdLst>
    <p:handoutMasterId r:id="rId21"/>
  </p:handoutMasterIdLst>
  <p:sldIdLst>
    <p:sldId id="262" r:id="rId5"/>
    <p:sldId id="575" r:id="rId6"/>
    <p:sldId id="551" r:id="rId7"/>
    <p:sldId id="559" r:id="rId8"/>
    <p:sldId id="600" r:id="rId9"/>
    <p:sldId id="601" r:id="rId10"/>
    <p:sldId id="595" r:id="rId11"/>
    <p:sldId id="602" r:id="rId12"/>
    <p:sldId id="603" r:id="rId13"/>
    <p:sldId id="604" r:id="rId14"/>
    <p:sldId id="605" r:id="rId15"/>
    <p:sldId id="606" r:id="rId16"/>
    <p:sldId id="607" r:id="rId17"/>
    <p:sldId id="609" r:id="rId18"/>
    <p:sldId id="610"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A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7" autoAdjust="0"/>
    <p:restoredTop sz="94704" autoAdjust="0"/>
  </p:normalViewPr>
  <p:slideViewPr>
    <p:cSldViewPr snapToGrid="0">
      <p:cViewPr varScale="1">
        <p:scale>
          <a:sx n="79" d="100"/>
          <a:sy n="79" d="100"/>
        </p:scale>
        <p:origin x="120" y="612"/>
      </p:cViewPr>
      <p:guideLst/>
    </p:cSldViewPr>
  </p:slideViewPr>
  <p:notesTextViewPr>
    <p:cViewPr>
      <p:scale>
        <a:sx n="1" d="1"/>
        <a:sy n="1" d="1"/>
      </p:scale>
      <p:origin x="0" y="0"/>
    </p:cViewPr>
  </p:notesTextViewPr>
  <p:notesViewPr>
    <p:cSldViewPr snapToGrid="0" showGuides="1">
      <p:cViewPr varScale="1">
        <p:scale>
          <a:sx n="79" d="100"/>
          <a:sy n="79" d="100"/>
        </p:scale>
        <p:origin x="2346"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3DC2751-278C-4682-9C3F-0FF7B4FCFAE7}" type="datetimeFigureOut">
              <a:rPr lang="en-US" smtClean="0"/>
              <a:t>11/1/2020</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E286890-466E-41CD-A28A-B1EBDF22CA33}" type="slidenum">
              <a:rPr lang="en-US" smtClean="0"/>
              <a:t>‹#›</a:t>
            </a:fld>
            <a:endParaRPr lang="en-US" dirty="0"/>
          </a:p>
        </p:txBody>
      </p:sp>
    </p:spTree>
    <p:extLst>
      <p:ext uri="{BB962C8B-B14F-4D97-AF65-F5344CB8AC3E}">
        <p14:creationId xmlns:p14="http://schemas.microsoft.com/office/powerpoint/2010/main" val="15862942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FF0845-D09E-4AF9-9623-EA7EA0297EF3}" type="datetimeFigureOut">
              <a:rPr lang="en-US" smtClean="0"/>
              <a:t>11/1/2020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7CD11A-EED3-40CE-98A3-28FEE84867B3}" type="slidenum">
              <a:rPr lang="en-US" smtClean="0"/>
              <a:t>‹#›</a:t>
            </a:fld>
            <a:endParaRPr lang="en-US" dirty="0"/>
          </a:p>
        </p:txBody>
      </p:sp>
    </p:spTree>
    <p:extLst>
      <p:ext uri="{BB962C8B-B14F-4D97-AF65-F5344CB8AC3E}">
        <p14:creationId xmlns:p14="http://schemas.microsoft.com/office/powerpoint/2010/main" val="1995761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7CD11A-EED3-40CE-98A3-28FEE84867B3}" type="slidenum">
              <a:rPr lang="en-US" smtClean="0"/>
              <a:t>2</a:t>
            </a:fld>
            <a:endParaRPr lang="en-US" dirty="0"/>
          </a:p>
        </p:txBody>
      </p:sp>
    </p:spTree>
    <p:extLst>
      <p:ext uri="{BB962C8B-B14F-4D97-AF65-F5344CB8AC3E}">
        <p14:creationId xmlns:p14="http://schemas.microsoft.com/office/powerpoint/2010/main" val="12896362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7CD11A-EED3-40CE-98A3-28FEE84867B3}" type="slidenum">
              <a:rPr lang="en-US" smtClean="0"/>
              <a:t>11</a:t>
            </a:fld>
            <a:endParaRPr lang="en-US" dirty="0"/>
          </a:p>
        </p:txBody>
      </p:sp>
    </p:spTree>
    <p:extLst>
      <p:ext uri="{BB962C8B-B14F-4D97-AF65-F5344CB8AC3E}">
        <p14:creationId xmlns:p14="http://schemas.microsoft.com/office/powerpoint/2010/main" val="29008955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7CD11A-EED3-40CE-98A3-28FEE84867B3}" type="slidenum">
              <a:rPr lang="en-US" smtClean="0"/>
              <a:t>12</a:t>
            </a:fld>
            <a:endParaRPr lang="en-US" dirty="0"/>
          </a:p>
        </p:txBody>
      </p:sp>
    </p:spTree>
    <p:extLst>
      <p:ext uri="{BB962C8B-B14F-4D97-AF65-F5344CB8AC3E}">
        <p14:creationId xmlns:p14="http://schemas.microsoft.com/office/powerpoint/2010/main" val="27941037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7CD11A-EED3-40CE-98A3-28FEE84867B3}" type="slidenum">
              <a:rPr lang="en-US" smtClean="0"/>
              <a:t>13</a:t>
            </a:fld>
            <a:endParaRPr lang="en-US" dirty="0"/>
          </a:p>
        </p:txBody>
      </p:sp>
    </p:spTree>
    <p:extLst>
      <p:ext uri="{BB962C8B-B14F-4D97-AF65-F5344CB8AC3E}">
        <p14:creationId xmlns:p14="http://schemas.microsoft.com/office/powerpoint/2010/main" val="26016961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7CD11A-EED3-40CE-98A3-28FEE84867B3}" type="slidenum">
              <a:rPr lang="en-US" smtClean="0"/>
              <a:t>14</a:t>
            </a:fld>
            <a:endParaRPr lang="en-US" dirty="0"/>
          </a:p>
        </p:txBody>
      </p:sp>
    </p:spTree>
    <p:extLst>
      <p:ext uri="{BB962C8B-B14F-4D97-AF65-F5344CB8AC3E}">
        <p14:creationId xmlns:p14="http://schemas.microsoft.com/office/powerpoint/2010/main" val="4097659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7CD11A-EED3-40CE-98A3-28FEE84867B3}" type="slidenum">
              <a:rPr lang="en-US" smtClean="0"/>
              <a:t>3</a:t>
            </a:fld>
            <a:endParaRPr lang="en-US" dirty="0"/>
          </a:p>
        </p:txBody>
      </p:sp>
    </p:spTree>
    <p:extLst>
      <p:ext uri="{BB962C8B-B14F-4D97-AF65-F5344CB8AC3E}">
        <p14:creationId xmlns:p14="http://schemas.microsoft.com/office/powerpoint/2010/main" val="1525054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7CD11A-EED3-40CE-98A3-28FEE84867B3}" type="slidenum">
              <a:rPr lang="en-US" smtClean="0"/>
              <a:t>4</a:t>
            </a:fld>
            <a:endParaRPr lang="en-US" dirty="0"/>
          </a:p>
        </p:txBody>
      </p:sp>
    </p:spTree>
    <p:extLst>
      <p:ext uri="{BB962C8B-B14F-4D97-AF65-F5344CB8AC3E}">
        <p14:creationId xmlns:p14="http://schemas.microsoft.com/office/powerpoint/2010/main" val="18421106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7CD11A-EED3-40CE-98A3-28FEE84867B3}" type="slidenum">
              <a:rPr lang="en-US" smtClean="0"/>
              <a:t>5</a:t>
            </a:fld>
            <a:endParaRPr lang="en-US" dirty="0"/>
          </a:p>
        </p:txBody>
      </p:sp>
    </p:spTree>
    <p:extLst>
      <p:ext uri="{BB962C8B-B14F-4D97-AF65-F5344CB8AC3E}">
        <p14:creationId xmlns:p14="http://schemas.microsoft.com/office/powerpoint/2010/main" val="4391795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7CD11A-EED3-40CE-98A3-28FEE84867B3}" type="slidenum">
              <a:rPr lang="en-US" smtClean="0"/>
              <a:t>6</a:t>
            </a:fld>
            <a:endParaRPr lang="en-US" dirty="0"/>
          </a:p>
        </p:txBody>
      </p:sp>
    </p:spTree>
    <p:extLst>
      <p:ext uri="{BB962C8B-B14F-4D97-AF65-F5344CB8AC3E}">
        <p14:creationId xmlns:p14="http://schemas.microsoft.com/office/powerpoint/2010/main" val="34758899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7CD11A-EED3-40CE-98A3-28FEE84867B3}" type="slidenum">
              <a:rPr lang="en-US" smtClean="0"/>
              <a:t>7</a:t>
            </a:fld>
            <a:endParaRPr lang="en-US" dirty="0"/>
          </a:p>
        </p:txBody>
      </p:sp>
    </p:spTree>
    <p:extLst>
      <p:ext uri="{BB962C8B-B14F-4D97-AF65-F5344CB8AC3E}">
        <p14:creationId xmlns:p14="http://schemas.microsoft.com/office/powerpoint/2010/main" val="29935153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7CD11A-EED3-40CE-98A3-28FEE84867B3}" type="slidenum">
              <a:rPr lang="en-US" smtClean="0"/>
              <a:t>8</a:t>
            </a:fld>
            <a:endParaRPr lang="en-US" dirty="0"/>
          </a:p>
        </p:txBody>
      </p:sp>
    </p:spTree>
    <p:extLst>
      <p:ext uri="{BB962C8B-B14F-4D97-AF65-F5344CB8AC3E}">
        <p14:creationId xmlns:p14="http://schemas.microsoft.com/office/powerpoint/2010/main" val="14024587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7CD11A-EED3-40CE-98A3-28FEE84867B3}" type="slidenum">
              <a:rPr lang="en-US" smtClean="0"/>
              <a:t>9</a:t>
            </a:fld>
            <a:endParaRPr lang="en-US" dirty="0"/>
          </a:p>
        </p:txBody>
      </p:sp>
    </p:spTree>
    <p:extLst>
      <p:ext uri="{BB962C8B-B14F-4D97-AF65-F5344CB8AC3E}">
        <p14:creationId xmlns:p14="http://schemas.microsoft.com/office/powerpoint/2010/main" val="29635480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7CD11A-EED3-40CE-98A3-28FEE84867B3}" type="slidenum">
              <a:rPr lang="en-US" smtClean="0"/>
              <a:t>10</a:t>
            </a:fld>
            <a:endParaRPr lang="en-US" dirty="0"/>
          </a:p>
        </p:txBody>
      </p:sp>
    </p:spTree>
    <p:extLst>
      <p:ext uri="{BB962C8B-B14F-4D97-AF65-F5344CB8AC3E}">
        <p14:creationId xmlns:p14="http://schemas.microsoft.com/office/powerpoint/2010/main" val="40836524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409693A-2307-4FDC-9539-08DC9083DDED}" type="datetime1">
              <a:rPr lang="en-US" smtClean="0"/>
              <a:t>11/1/2020</a:t>
            </a:fld>
            <a:endParaRPr lang="en-US" dirty="0"/>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E5B29C50-D6F1-4DB6-9B68-F4CD3996E9CF}" type="slidenum">
              <a:rPr lang="en-US" smtClean="0"/>
              <a:t>‹#›</a:t>
            </a:fld>
            <a:endParaRPr lang="en-US" dirty="0"/>
          </a:p>
        </p:txBody>
      </p:sp>
    </p:spTree>
    <p:extLst>
      <p:ext uri="{BB962C8B-B14F-4D97-AF65-F5344CB8AC3E}">
        <p14:creationId xmlns:p14="http://schemas.microsoft.com/office/powerpoint/2010/main" val="2254991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0CABDA2-EB00-4A4D-86B7-63E286A484E5}" type="datetime1">
              <a:rPr lang="en-US" smtClean="0"/>
              <a:t>11/1/2020</a:t>
            </a:fld>
            <a:endParaRPr lang="en-US" dirty="0"/>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E5B29C50-D6F1-4DB6-9B68-F4CD3996E9CF}" type="slidenum">
              <a:rPr lang="en-US" smtClean="0"/>
              <a:pPr/>
              <a:t>‹#›</a:t>
            </a:fld>
            <a:endParaRPr lang="en-US" dirty="0"/>
          </a:p>
        </p:txBody>
      </p:sp>
    </p:spTree>
    <p:extLst>
      <p:ext uri="{BB962C8B-B14F-4D97-AF65-F5344CB8AC3E}">
        <p14:creationId xmlns:p14="http://schemas.microsoft.com/office/powerpoint/2010/main" val="582639190"/>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0CABDA2-EB00-4A4D-86B7-63E286A484E5}" type="datetime1">
              <a:rPr lang="en-US" smtClean="0"/>
              <a:t>11/1/2020</a:t>
            </a:fld>
            <a:endParaRPr lang="en-US" dirty="0"/>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E5B29C50-D6F1-4DB6-9B68-F4CD3996E9CF}" type="slidenum">
              <a:rPr lang="en-US" smtClean="0"/>
              <a:pPr/>
              <a:t>‹#›</a:t>
            </a:fld>
            <a:endParaRPr lang="en-US" dirty="0"/>
          </a:p>
        </p:txBody>
      </p:sp>
    </p:spTree>
    <p:extLst>
      <p:ext uri="{BB962C8B-B14F-4D97-AF65-F5344CB8AC3E}">
        <p14:creationId xmlns:p14="http://schemas.microsoft.com/office/powerpoint/2010/main" val="1870457230"/>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0CABDA2-EB00-4A4D-86B7-63E286A484E5}" type="datetime1">
              <a:rPr lang="en-US" smtClean="0"/>
              <a:t>11/1/2020</a:t>
            </a:fld>
            <a:endParaRPr lang="en-US" dirty="0"/>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E5B29C50-D6F1-4DB6-9B68-F4CD3996E9CF}" type="slidenum">
              <a:rPr lang="en-US" smtClean="0"/>
              <a:pPr/>
              <a:t>‹#›</a:t>
            </a:fld>
            <a:endParaRPr lang="en-US" dirty="0"/>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454979909"/>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0CABDA2-EB00-4A4D-86B7-63E286A484E5}" type="datetime1">
              <a:rPr lang="en-US" smtClean="0"/>
              <a:t>11/1/2020</a:t>
            </a:fld>
            <a:endParaRPr lang="en-US" dirty="0"/>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E5B29C50-D6F1-4DB6-9B68-F4CD3996E9CF}" type="slidenum">
              <a:rPr lang="en-US" smtClean="0"/>
              <a:pPr/>
              <a:t>‹#›</a:t>
            </a:fld>
            <a:endParaRPr lang="en-US" dirty="0"/>
          </a:p>
        </p:txBody>
      </p:sp>
    </p:spTree>
    <p:extLst>
      <p:ext uri="{BB962C8B-B14F-4D97-AF65-F5344CB8AC3E}">
        <p14:creationId xmlns:p14="http://schemas.microsoft.com/office/powerpoint/2010/main" val="973039077"/>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00CABDA2-EB00-4A4D-86B7-63E286A484E5}" type="datetime1">
              <a:rPr lang="en-US" smtClean="0"/>
              <a:t>11/1/2020</a:t>
            </a:fld>
            <a:endParaRPr lang="en-US" dirty="0"/>
          </a:p>
        </p:txBody>
      </p:sp>
      <p:sp>
        <p:nvSpPr>
          <p:cNvPr id="4" name="Footer Placeholder 3"/>
          <p:cNvSpPr>
            <a:spLocks noGrp="1"/>
          </p:cNvSpPr>
          <p:nvPr>
            <p:ph type="ftr" sz="quarter" idx="11"/>
          </p:nvPr>
        </p:nvSpPr>
        <p:spPr/>
        <p:txBody>
          <a:bodyPr/>
          <a:lstStyle/>
          <a:p>
            <a:r>
              <a:rPr lang="en-US"/>
              <a:t>Add a footer</a:t>
            </a:r>
            <a:endParaRPr lang="en-US" dirty="0"/>
          </a:p>
        </p:txBody>
      </p:sp>
      <p:sp>
        <p:nvSpPr>
          <p:cNvPr id="5" name="Slide Number Placeholder 4"/>
          <p:cNvSpPr>
            <a:spLocks noGrp="1"/>
          </p:cNvSpPr>
          <p:nvPr>
            <p:ph type="sldNum" sz="quarter" idx="12"/>
          </p:nvPr>
        </p:nvSpPr>
        <p:spPr/>
        <p:txBody>
          <a:bodyPr/>
          <a:lstStyle/>
          <a:p>
            <a:fld id="{E5B29C50-D6F1-4DB6-9B68-F4CD3996E9CF}" type="slidenum">
              <a:rPr lang="en-US" smtClean="0"/>
              <a:pPr/>
              <a:t>‹#›</a:t>
            </a:fld>
            <a:endParaRPr lang="en-US" dirty="0"/>
          </a:p>
        </p:txBody>
      </p:sp>
    </p:spTree>
    <p:extLst>
      <p:ext uri="{BB962C8B-B14F-4D97-AF65-F5344CB8AC3E}">
        <p14:creationId xmlns:p14="http://schemas.microsoft.com/office/powerpoint/2010/main" val="4031579858"/>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00CABDA2-EB00-4A4D-86B7-63E286A484E5}" type="datetime1">
              <a:rPr lang="en-US" smtClean="0"/>
              <a:t>11/1/2020</a:t>
            </a:fld>
            <a:endParaRPr lang="en-US" dirty="0"/>
          </a:p>
        </p:txBody>
      </p:sp>
      <p:sp>
        <p:nvSpPr>
          <p:cNvPr id="4" name="Footer Placeholder 3"/>
          <p:cNvSpPr>
            <a:spLocks noGrp="1"/>
          </p:cNvSpPr>
          <p:nvPr>
            <p:ph type="ftr" sz="quarter" idx="11"/>
          </p:nvPr>
        </p:nvSpPr>
        <p:spPr/>
        <p:txBody>
          <a:bodyPr/>
          <a:lstStyle/>
          <a:p>
            <a:r>
              <a:rPr lang="en-US"/>
              <a:t>Add a footer</a:t>
            </a:r>
            <a:endParaRPr lang="en-US" dirty="0"/>
          </a:p>
        </p:txBody>
      </p:sp>
      <p:sp>
        <p:nvSpPr>
          <p:cNvPr id="5" name="Slide Number Placeholder 4"/>
          <p:cNvSpPr>
            <a:spLocks noGrp="1"/>
          </p:cNvSpPr>
          <p:nvPr>
            <p:ph type="sldNum" sz="quarter" idx="12"/>
          </p:nvPr>
        </p:nvSpPr>
        <p:spPr/>
        <p:txBody>
          <a:bodyPr/>
          <a:lstStyle/>
          <a:p>
            <a:fld id="{E5B29C50-D6F1-4DB6-9B68-F4CD3996E9CF}" type="slidenum">
              <a:rPr lang="en-US" smtClean="0"/>
              <a:pPr/>
              <a:t>‹#›</a:t>
            </a:fld>
            <a:endParaRPr lang="en-US" dirty="0"/>
          </a:p>
        </p:txBody>
      </p:sp>
    </p:spTree>
    <p:extLst>
      <p:ext uri="{BB962C8B-B14F-4D97-AF65-F5344CB8AC3E}">
        <p14:creationId xmlns:p14="http://schemas.microsoft.com/office/powerpoint/2010/main" val="2495261602"/>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0011EA7-B10E-4739-92FE-8993461CC0B7}" type="datetime1">
              <a:rPr lang="en-US" smtClean="0"/>
              <a:t>11/1/2020</a:t>
            </a:fld>
            <a:endParaRPr lang="en-US" dirty="0"/>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E5B29C50-D6F1-4DB6-9B68-F4CD3996E9CF}" type="slidenum">
              <a:rPr lang="en-US" smtClean="0"/>
              <a:t>‹#›</a:t>
            </a:fld>
            <a:endParaRPr lang="en-US" dirty="0"/>
          </a:p>
        </p:txBody>
      </p:sp>
    </p:spTree>
    <p:extLst>
      <p:ext uri="{BB962C8B-B14F-4D97-AF65-F5344CB8AC3E}">
        <p14:creationId xmlns:p14="http://schemas.microsoft.com/office/powerpoint/2010/main" val="19489290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15DC13F-2D2A-49BA-966D-6530A12E7C15}" type="datetime1">
              <a:rPr lang="en-US" smtClean="0"/>
              <a:t>11/1/2020</a:t>
            </a:fld>
            <a:endParaRPr lang="en-US" dirty="0"/>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E5B29C50-D6F1-4DB6-9B68-F4CD3996E9CF}" type="slidenum">
              <a:rPr lang="en-US" smtClean="0"/>
              <a:t>‹#›</a:t>
            </a:fld>
            <a:endParaRPr lang="en-US" dirty="0"/>
          </a:p>
        </p:txBody>
      </p:sp>
    </p:spTree>
    <p:extLst>
      <p:ext uri="{BB962C8B-B14F-4D97-AF65-F5344CB8AC3E}">
        <p14:creationId xmlns:p14="http://schemas.microsoft.com/office/powerpoint/2010/main" val="21855515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320E1C1-C26F-4479-A8BD-144B4C139DA5}" type="datetime1">
              <a:rPr lang="en-US" smtClean="0"/>
              <a:t>11/1/2020</a:t>
            </a:fld>
            <a:endParaRPr lang="en-US" dirty="0"/>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E5B29C50-D6F1-4DB6-9B68-F4CD3996E9CF}" type="slidenum">
              <a:rPr lang="en-US" smtClean="0"/>
              <a:t>‹#›</a:t>
            </a:fld>
            <a:endParaRPr lang="en-US" dirty="0"/>
          </a:p>
        </p:txBody>
      </p:sp>
    </p:spTree>
    <p:extLst>
      <p:ext uri="{BB962C8B-B14F-4D97-AF65-F5344CB8AC3E}">
        <p14:creationId xmlns:p14="http://schemas.microsoft.com/office/powerpoint/2010/main" val="2917068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F519E61-C2D6-49AB-83F2-8FC9FEFBDAFD}" type="datetime1">
              <a:rPr lang="en-US" smtClean="0"/>
              <a:t>11/1/2020</a:t>
            </a:fld>
            <a:endParaRPr lang="en-US" dirty="0"/>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E5B29C50-D6F1-4DB6-9B68-F4CD3996E9CF}" type="slidenum">
              <a:rPr lang="en-US" smtClean="0"/>
              <a:t>‹#›</a:t>
            </a:fld>
            <a:endParaRPr lang="en-US" dirty="0"/>
          </a:p>
        </p:txBody>
      </p:sp>
    </p:spTree>
    <p:extLst>
      <p:ext uri="{BB962C8B-B14F-4D97-AF65-F5344CB8AC3E}">
        <p14:creationId xmlns:p14="http://schemas.microsoft.com/office/powerpoint/2010/main" val="11336605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47BE74F-367A-4D3C-8AA7-FA60CCA05EAE}" type="datetime1">
              <a:rPr lang="en-US" smtClean="0"/>
              <a:t>11/1/2020</a:t>
            </a:fld>
            <a:endParaRPr lang="en-US" dirty="0"/>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E5B29C50-D6F1-4DB6-9B68-F4CD3996E9CF}" type="slidenum">
              <a:rPr lang="en-US" smtClean="0"/>
              <a:t>‹#›</a:t>
            </a:fld>
            <a:endParaRPr lang="en-US" dirty="0"/>
          </a:p>
        </p:txBody>
      </p:sp>
    </p:spTree>
    <p:extLst>
      <p:ext uri="{BB962C8B-B14F-4D97-AF65-F5344CB8AC3E}">
        <p14:creationId xmlns:p14="http://schemas.microsoft.com/office/powerpoint/2010/main" val="19211697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79E3F9C-6465-4987-8E4E-615CFD4753AA}" type="datetime1">
              <a:rPr lang="en-US" smtClean="0"/>
              <a:t>11/1/2020</a:t>
            </a:fld>
            <a:endParaRPr lang="en-US" dirty="0"/>
          </a:p>
        </p:txBody>
      </p:sp>
      <p:sp>
        <p:nvSpPr>
          <p:cNvPr id="8" name="Footer Placeholder 7"/>
          <p:cNvSpPr>
            <a:spLocks noGrp="1"/>
          </p:cNvSpPr>
          <p:nvPr>
            <p:ph type="ftr" sz="quarter" idx="11"/>
          </p:nvPr>
        </p:nvSpPr>
        <p:spPr/>
        <p:txBody>
          <a:bodyPr/>
          <a:lstStyle/>
          <a:p>
            <a:r>
              <a:rPr lang="en-US"/>
              <a:t>Add a footer</a:t>
            </a:r>
            <a:endParaRPr lang="en-US" dirty="0"/>
          </a:p>
        </p:txBody>
      </p:sp>
      <p:sp>
        <p:nvSpPr>
          <p:cNvPr id="9" name="Slide Number Placeholder 8"/>
          <p:cNvSpPr>
            <a:spLocks noGrp="1"/>
          </p:cNvSpPr>
          <p:nvPr>
            <p:ph type="sldNum" sz="quarter" idx="12"/>
          </p:nvPr>
        </p:nvSpPr>
        <p:spPr/>
        <p:txBody>
          <a:bodyPr/>
          <a:lstStyle/>
          <a:p>
            <a:fld id="{E5B29C50-D6F1-4DB6-9B68-F4CD3996E9CF}" type="slidenum">
              <a:rPr lang="en-US" smtClean="0"/>
              <a:t>‹#›</a:t>
            </a:fld>
            <a:endParaRPr lang="en-US" dirty="0"/>
          </a:p>
        </p:txBody>
      </p:sp>
    </p:spTree>
    <p:extLst>
      <p:ext uri="{BB962C8B-B14F-4D97-AF65-F5344CB8AC3E}">
        <p14:creationId xmlns:p14="http://schemas.microsoft.com/office/powerpoint/2010/main" val="19341117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849EFD6-3C20-43C6-9E75-1A9D48D9576F}" type="datetime1">
              <a:rPr lang="en-US" smtClean="0"/>
              <a:t>11/1/2020</a:t>
            </a:fld>
            <a:endParaRPr lang="en-US" dirty="0"/>
          </a:p>
        </p:txBody>
      </p:sp>
      <p:sp>
        <p:nvSpPr>
          <p:cNvPr id="4" name="Footer Placeholder 3"/>
          <p:cNvSpPr>
            <a:spLocks noGrp="1"/>
          </p:cNvSpPr>
          <p:nvPr>
            <p:ph type="ftr" sz="quarter" idx="11"/>
          </p:nvPr>
        </p:nvSpPr>
        <p:spPr/>
        <p:txBody>
          <a:bodyPr/>
          <a:lstStyle/>
          <a:p>
            <a:r>
              <a:rPr lang="en-US"/>
              <a:t>Add a footer</a:t>
            </a:r>
            <a:endParaRPr lang="en-US" dirty="0"/>
          </a:p>
        </p:txBody>
      </p:sp>
      <p:sp>
        <p:nvSpPr>
          <p:cNvPr id="5" name="Slide Number Placeholder 4"/>
          <p:cNvSpPr>
            <a:spLocks noGrp="1"/>
          </p:cNvSpPr>
          <p:nvPr>
            <p:ph type="sldNum" sz="quarter" idx="12"/>
          </p:nvPr>
        </p:nvSpPr>
        <p:spPr/>
        <p:txBody>
          <a:bodyPr/>
          <a:lstStyle/>
          <a:p>
            <a:fld id="{E5B29C50-D6F1-4DB6-9B68-F4CD3996E9CF}" type="slidenum">
              <a:rPr lang="en-US" smtClean="0"/>
              <a:t>‹#›</a:t>
            </a:fld>
            <a:endParaRPr lang="en-US" dirty="0"/>
          </a:p>
        </p:txBody>
      </p:sp>
    </p:spTree>
    <p:extLst>
      <p:ext uri="{BB962C8B-B14F-4D97-AF65-F5344CB8AC3E}">
        <p14:creationId xmlns:p14="http://schemas.microsoft.com/office/powerpoint/2010/main" val="21948768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493D5A-A484-46EE-9DC8-9A16BFF8327E}" type="datetime1">
              <a:rPr lang="en-US" smtClean="0"/>
              <a:t>11/1/2020</a:t>
            </a:fld>
            <a:endParaRPr lang="en-US" dirty="0"/>
          </a:p>
        </p:txBody>
      </p:sp>
      <p:sp>
        <p:nvSpPr>
          <p:cNvPr id="3" name="Footer Placeholder 2"/>
          <p:cNvSpPr>
            <a:spLocks noGrp="1"/>
          </p:cNvSpPr>
          <p:nvPr>
            <p:ph type="ftr" sz="quarter" idx="11"/>
          </p:nvPr>
        </p:nvSpPr>
        <p:spPr/>
        <p:txBody>
          <a:bodyPr/>
          <a:lstStyle/>
          <a:p>
            <a:r>
              <a:rPr lang="en-US"/>
              <a:t>Add a footer</a:t>
            </a:r>
            <a:endParaRPr lang="en-US" dirty="0"/>
          </a:p>
        </p:txBody>
      </p:sp>
      <p:sp>
        <p:nvSpPr>
          <p:cNvPr id="4" name="Slide Number Placeholder 3"/>
          <p:cNvSpPr>
            <a:spLocks noGrp="1"/>
          </p:cNvSpPr>
          <p:nvPr>
            <p:ph type="sldNum" sz="quarter" idx="12"/>
          </p:nvPr>
        </p:nvSpPr>
        <p:spPr/>
        <p:txBody>
          <a:bodyPr/>
          <a:lstStyle/>
          <a:p>
            <a:fld id="{E5B29C50-D6F1-4DB6-9B68-F4CD3996E9CF}" type="slidenum">
              <a:rPr lang="en-US" smtClean="0"/>
              <a:t>‹#›</a:t>
            </a:fld>
            <a:endParaRPr lang="en-US" dirty="0"/>
          </a:p>
        </p:txBody>
      </p:sp>
    </p:spTree>
    <p:extLst>
      <p:ext uri="{BB962C8B-B14F-4D97-AF65-F5344CB8AC3E}">
        <p14:creationId xmlns:p14="http://schemas.microsoft.com/office/powerpoint/2010/main" val="28939999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6287BC8-78D1-4FEB-9D4F-E22E45CC04F7}" type="datetime1">
              <a:rPr lang="en-US" smtClean="0"/>
              <a:t>11/1/2020</a:t>
            </a:fld>
            <a:endParaRPr lang="en-US" dirty="0"/>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E5B29C50-D6F1-4DB6-9B68-F4CD3996E9CF}" type="slidenum">
              <a:rPr lang="en-US" smtClean="0"/>
              <a:t>‹#›</a:t>
            </a:fld>
            <a:endParaRPr lang="en-US" dirty="0"/>
          </a:p>
        </p:txBody>
      </p:sp>
    </p:spTree>
    <p:extLst>
      <p:ext uri="{BB962C8B-B14F-4D97-AF65-F5344CB8AC3E}">
        <p14:creationId xmlns:p14="http://schemas.microsoft.com/office/powerpoint/2010/main" val="20595840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F568210-870C-4A62-9D1B-4B25162550AB}" type="datetime1">
              <a:rPr lang="en-US" smtClean="0"/>
              <a:t>11/1/2020</a:t>
            </a:fld>
            <a:endParaRPr lang="en-US" dirty="0"/>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E5B29C50-D6F1-4DB6-9B68-F4CD3996E9CF}" type="slidenum">
              <a:rPr lang="en-US" smtClean="0"/>
              <a:t>‹#›</a:t>
            </a:fld>
            <a:endParaRPr lang="en-US" dirty="0"/>
          </a:p>
        </p:txBody>
      </p:sp>
    </p:spTree>
    <p:extLst>
      <p:ext uri="{BB962C8B-B14F-4D97-AF65-F5344CB8AC3E}">
        <p14:creationId xmlns:p14="http://schemas.microsoft.com/office/powerpoint/2010/main" val="2798684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00CABDA2-EB00-4A4D-86B7-63E286A484E5}" type="datetime1">
              <a:rPr lang="en-US" smtClean="0"/>
              <a:t>11/1/2020</a:t>
            </a:fld>
            <a:endParaRPr lang="en-US" dirty="0"/>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en-US"/>
              <a:t>Add a footer</a:t>
            </a:r>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E5B29C50-D6F1-4DB6-9B68-F4CD3996E9CF}" type="slidenum">
              <a:rPr lang="en-US" smtClean="0"/>
              <a:pPr/>
              <a:t>‹#›</a:t>
            </a:fld>
            <a:endParaRPr lang="en-US" dirty="0"/>
          </a:p>
        </p:txBody>
      </p:sp>
    </p:spTree>
    <p:extLst>
      <p:ext uri="{BB962C8B-B14F-4D97-AF65-F5344CB8AC3E}">
        <p14:creationId xmlns:p14="http://schemas.microsoft.com/office/powerpoint/2010/main" val="1479894377"/>
      </p:ext>
    </p:extLst>
  </p:cSld>
  <p:clrMap bg1="dk1" tx1="lt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hf sldNum="0" hdr="0" ftr="0" dt="0"/>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85000"/>
            <a:lumOff val="1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3DBC5A5-A655-4396-885E-7E23D933771C}"/>
              </a:ext>
            </a:extLst>
          </p:cNvPr>
          <p:cNvSpPr txBox="1"/>
          <p:nvPr/>
        </p:nvSpPr>
        <p:spPr>
          <a:xfrm>
            <a:off x="125260" y="5561557"/>
            <a:ext cx="11924778" cy="954107"/>
          </a:xfrm>
          <a:prstGeom prst="rect">
            <a:avLst/>
          </a:prstGeom>
          <a:noFill/>
          <a:ln>
            <a:solidFill>
              <a:schemeClr val="tx2"/>
            </a:solidFill>
          </a:ln>
        </p:spPr>
        <p:txBody>
          <a:bodyPr wrap="square" rtlCol="0">
            <a:spAutoFit/>
          </a:bodyPr>
          <a:lstStyle/>
          <a:p>
            <a:pPr algn="ctr"/>
            <a:r>
              <a:rPr lang="en-US" sz="2800">
                <a:latin typeface="Avenir Next LT Pro" panose="020B0504020202020204" pitchFamily="34" charset="0"/>
              </a:rPr>
              <a:t>Recognizing Spiritual </a:t>
            </a:r>
            <a:r>
              <a:rPr lang="en-US" sz="2800" dirty="0">
                <a:latin typeface="Avenir Next LT Pro" panose="020B0504020202020204" pitchFamily="34" charset="0"/>
              </a:rPr>
              <a:t>Spoofers</a:t>
            </a:r>
          </a:p>
          <a:p>
            <a:pPr algn="ctr"/>
            <a:r>
              <a:rPr lang="en-US" sz="2800" i="1" dirty="0">
                <a:latin typeface="Avenir Next LT Pro" panose="020B0504020202020204" pitchFamily="34" charset="0"/>
              </a:rPr>
              <a:t>Titus 1:10-16 (Part 1)</a:t>
            </a:r>
          </a:p>
        </p:txBody>
      </p:sp>
      <p:pic>
        <p:nvPicPr>
          <p:cNvPr id="5" name="Picture 4" descr="A close up of a sign&#10;&#10;Description automatically generated">
            <a:extLst>
              <a:ext uri="{FF2B5EF4-FFF2-40B4-BE49-F238E27FC236}">
                <a16:creationId xmlns:a16="http://schemas.microsoft.com/office/drawing/2014/main" id="{52AF7D9D-71FD-4C98-BF57-79CC3AE544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28935"/>
            <a:ext cx="12192000" cy="4394200"/>
          </a:xfrm>
          <a:prstGeom prst="rect">
            <a:avLst/>
          </a:prstGeom>
        </p:spPr>
      </p:pic>
      <p:sp>
        <p:nvSpPr>
          <p:cNvPr id="7" name="TextBox 6">
            <a:extLst>
              <a:ext uri="{FF2B5EF4-FFF2-40B4-BE49-F238E27FC236}">
                <a16:creationId xmlns:a16="http://schemas.microsoft.com/office/drawing/2014/main" id="{FEAFAAE1-9210-4085-A7EF-A8BF279E5D22}"/>
              </a:ext>
            </a:extLst>
          </p:cNvPr>
          <p:cNvSpPr txBox="1"/>
          <p:nvPr/>
        </p:nvSpPr>
        <p:spPr>
          <a:xfrm>
            <a:off x="404734" y="239843"/>
            <a:ext cx="3957404" cy="307777"/>
          </a:xfrm>
          <a:prstGeom prst="rect">
            <a:avLst/>
          </a:prstGeom>
          <a:noFill/>
        </p:spPr>
        <p:txBody>
          <a:bodyPr wrap="square" rtlCol="0">
            <a:spAutoFit/>
          </a:bodyPr>
          <a:lstStyle/>
          <a:p>
            <a:r>
              <a:rPr lang="en-US" sz="1400" dirty="0">
                <a:latin typeface="Avenir Next LT Pro" panose="020B0504020202020204" pitchFamily="34" charset="0"/>
              </a:rPr>
              <a:t>Sunday</a:t>
            </a:r>
            <a:r>
              <a:rPr lang="en-US" sz="1400">
                <a:latin typeface="Avenir Next LT Pro" panose="020B0504020202020204" pitchFamily="34" charset="0"/>
              </a:rPr>
              <a:t>, November 1, </a:t>
            </a:r>
            <a:r>
              <a:rPr lang="en-US" sz="1400" dirty="0">
                <a:latin typeface="Avenir Next LT Pro" panose="020B0504020202020204" pitchFamily="34" charset="0"/>
              </a:rPr>
              <a:t>2020 - PM</a:t>
            </a:r>
          </a:p>
        </p:txBody>
      </p:sp>
    </p:spTree>
    <p:extLst>
      <p:ext uri="{BB962C8B-B14F-4D97-AF65-F5344CB8AC3E}">
        <p14:creationId xmlns:p14="http://schemas.microsoft.com/office/powerpoint/2010/main" val="1158586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56098"/>
            <a:ext cx="9144000" cy="1655762"/>
          </a:xfrm>
        </p:spPr>
        <p:txBody>
          <a:bodyPr>
            <a:normAutofit/>
          </a:bodyPr>
          <a:lstStyle/>
          <a:p>
            <a:r>
              <a:rPr lang="en-US" sz="2800" dirty="0">
                <a:latin typeface="Agency FB" panose="020B0503020202020204" pitchFamily="34" charset="0"/>
              </a:rPr>
              <a:t>Right Doctrine – Right Living – Titus </a:t>
            </a:r>
          </a:p>
        </p:txBody>
      </p:sp>
      <p:sp>
        <p:nvSpPr>
          <p:cNvPr id="2" name="TextBox 1">
            <a:extLst>
              <a:ext uri="{FF2B5EF4-FFF2-40B4-BE49-F238E27FC236}">
                <a16:creationId xmlns:a16="http://schemas.microsoft.com/office/drawing/2014/main" id="{F75B297A-DDE0-4C5C-8AB4-BF625BBFCBDA}"/>
              </a:ext>
            </a:extLst>
          </p:cNvPr>
          <p:cNvSpPr txBox="1"/>
          <p:nvPr/>
        </p:nvSpPr>
        <p:spPr>
          <a:xfrm>
            <a:off x="250520" y="613776"/>
            <a:ext cx="11661731" cy="646331"/>
          </a:xfrm>
          <a:prstGeom prst="rect">
            <a:avLst/>
          </a:prstGeom>
          <a:noFill/>
          <a:ln>
            <a:solidFill>
              <a:schemeClr val="tx2"/>
            </a:solidFill>
          </a:ln>
        </p:spPr>
        <p:txBody>
          <a:bodyPr wrap="square" rtlCol="0">
            <a:spAutoFit/>
          </a:bodyPr>
          <a:lstStyle/>
          <a:p>
            <a:pPr algn="ctr"/>
            <a:r>
              <a:rPr lang="en-US" sz="3600" b="1" dirty="0">
                <a:latin typeface="Avenir Next LT Pro" panose="020B0504020202020204" pitchFamily="34" charset="0"/>
              </a:rPr>
              <a:t>Romans 3:31-24; 28</a:t>
            </a:r>
          </a:p>
        </p:txBody>
      </p:sp>
      <p:sp>
        <p:nvSpPr>
          <p:cNvPr id="4" name="TextBox 3">
            <a:extLst>
              <a:ext uri="{FF2B5EF4-FFF2-40B4-BE49-F238E27FC236}">
                <a16:creationId xmlns:a16="http://schemas.microsoft.com/office/drawing/2014/main" id="{E608B9D8-1865-4B62-B899-A104A5E7156F}"/>
              </a:ext>
            </a:extLst>
          </p:cNvPr>
          <p:cNvSpPr txBox="1"/>
          <p:nvPr/>
        </p:nvSpPr>
        <p:spPr>
          <a:xfrm>
            <a:off x="265134" y="1279742"/>
            <a:ext cx="11661731" cy="5016758"/>
          </a:xfrm>
          <a:prstGeom prst="rect">
            <a:avLst/>
          </a:prstGeom>
          <a:noFill/>
          <a:ln>
            <a:noFill/>
          </a:ln>
        </p:spPr>
        <p:txBody>
          <a:bodyPr wrap="square" rtlCol="0">
            <a:spAutoFit/>
          </a:bodyPr>
          <a:lstStyle/>
          <a:p>
            <a:pPr algn="just"/>
            <a:r>
              <a:rPr lang="en-US" sz="3600" i="1" dirty="0">
                <a:effectLst/>
                <a:latin typeface="Calibri" panose="020F0502020204030204" pitchFamily="34" charset="0"/>
                <a:ea typeface="Calibri" panose="020F0502020204030204" pitchFamily="34" charset="0"/>
                <a:cs typeface="Calibri" panose="020F0502020204030204" pitchFamily="34" charset="0"/>
              </a:rPr>
              <a:t>21 But now apart from the Law the righteousness of God has been manifested, being witnessed by the Law and the Prophets, 22 even the righteousness of God through faith in Jesus Christ for all those who believe; for there is no distinction; 23 for all have sinned and fall short of the glory of God, 24 being justified as a gift by His grace through the redemption which is in Christ Jesus… 28 For we maintain that a man is justified by faith apart from works of the Law.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806905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750">
        <p15:prstTrans prst="drap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56098"/>
            <a:ext cx="9144000" cy="1655762"/>
          </a:xfrm>
        </p:spPr>
        <p:txBody>
          <a:bodyPr>
            <a:normAutofit/>
          </a:bodyPr>
          <a:lstStyle/>
          <a:p>
            <a:r>
              <a:rPr lang="en-US" sz="2800" dirty="0">
                <a:latin typeface="Agency FB" panose="020B0503020202020204" pitchFamily="34" charset="0"/>
              </a:rPr>
              <a:t>Right Doctrine – Right Living – Titus </a:t>
            </a:r>
          </a:p>
        </p:txBody>
      </p:sp>
      <p:sp>
        <p:nvSpPr>
          <p:cNvPr id="2" name="TextBox 1">
            <a:extLst>
              <a:ext uri="{FF2B5EF4-FFF2-40B4-BE49-F238E27FC236}">
                <a16:creationId xmlns:a16="http://schemas.microsoft.com/office/drawing/2014/main" id="{F75B297A-DDE0-4C5C-8AB4-BF625BBFCBDA}"/>
              </a:ext>
            </a:extLst>
          </p:cNvPr>
          <p:cNvSpPr txBox="1"/>
          <p:nvPr/>
        </p:nvSpPr>
        <p:spPr>
          <a:xfrm>
            <a:off x="250520" y="613776"/>
            <a:ext cx="11661731" cy="646331"/>
          </a:xfrm>
          <a:prstGeom prst="rect">
            <a:avLst/>
          </a:prstGeom>
          <a:noFill/>
          <a:ln>
            <a:solidFill>
              <a:schemeClr val="tx2"/>
            </a:solidFill>
          </a:ln>
        </p:spPr>
        <p:txBody>
          <a:bodyPr wrap="square" rtlCol="0">
            <a:spAutoFit/>
          </a:bodyPr>
          <a:lstStyle/>
          <a:p>
            <a:pPr algn="ctr"/>
            <a:r>
              <a:rPr lang="en-US" sz="3600" b="1" dirty="0">
                <a:latin typeface="Avenir Next LT Pro" panose="020B0504020202020204" pitchFamily="34" charset="0"/>
              </a:rPr>
              <a:t>Romans 4:1-5</a:t>
            </a:r>
          </a:p>
        </p:txBody>
      </p:sp>
      <p:sp>
        <p:nvSpPr>
          <p:cNvPr id="4" name="TextBox 3">
            <a:extLst>
              <a:ext uri="{FF2B5EF4-FFF2-40B4-BE49-F238E27FC236}">
                <a16:creationId xmlns:a16="http://schemas.microsoft.com/office/drawing/2014/main" id="{E608B9D8-1865-4B62-B899-A104A5E7156F}"/>
              </a:ext>
            </a:extLst>
          </p:cNvPr>
          <p:cNvSpPr txBox="1"/>
          <p:nvPr/>
        </p:nvSpPr>
        <p:spPr>
          <a:xfrm>
            <a:off x="265134" y="1279742"/>
            <a:ext cx="11661731" cy="5078313"/>
          </a:xfrm>
          <a:prstGeom prst="rect">
            <a:avLst/>
          </a:prstGeom>
          <a:noFill/>
          <a:ln>
            <a:noFill/>
          </a:ln>
        </p:spPr>
        <p:txBody>
          <a:bodyPr wrap="square" rtlCol="0">
            <a:spAutoFit/>
          </a:bodyPr>
          <a:lstStyle/>
          <a:p>
            <a:pPr marL="0" marR="0" algn="just">
              <a:spcBef>
                <a:spcPts val="0"/>
              </a:spcBef>
              <a:spcAft>
                <a:spcPts val="0"/>
              </a:spcAft>
            </a:pPr>
            <a:r>
              <a:rPr lang="en-US" sz="3600" i="1" dirty="0">
                <a:latin typeface="Calibri" panose="020F0502020204030204" pitchFamily="34" charset="0"/>
                <a:ea typeface="Calibri" panose="020F0502020204030204" pitchFamily="34" charset="0"/>
                <a:cs typeface="Calibri" panose="020F0502020204030204" pitchFamily="34" charset="0"/>
              </a:rPr>
              <a:t>1 </a:t>
            </a:r>
            <a:r>
              <a:rPr lang="en-US" sz="3600" i="1" dirty="0">
                <a:effectLst/>
                <a:latin typeface="Calibri" panose="020F0502020204030204" pitchFamily="34" charset="0"/>
                <a:ea typeface="Calibri" panose="020F0502020204030204" pitchFamily="34" charset="0"/>
                <a:cs typeface="Calibri" panose="020F0502020204030204" pitchFamily="34" charset="0"/>
              </a:rPr>
              <a:t>What then shall we say that Abraham, our forefather according to the flesh, has found? 2 For if Abraham was justified by works, he has something to boast about, but not before God. 3 For what does the Scripture say? "ABRAHAM BELIEVED GOD, AND IT WAS CREDITED TO HIM AS RIGHTEOUSNESS." 4 Now to the one who works, his wage is not credited as a favor, but as what is due. 5 But to the one who does not work, but believes in Him who justifies the ungodly, his faith is credited as righteousness…</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570284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750">
        <p15:prstTrans prst="drap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56098"/>
            <a:ext cx="9144000" cy="1655762"/>
          </a:xfrm>
        </p:spPr>
        <p:txBody>
          <a:bodyPr>
            <a:normAutofit/>
          </a:bodyPr>
          <a:lstStyle/>
          <a:p>
            <a:r>
              <a:rPr lang="en-US" sz="2800" dirty="0">
                <a:latin typeface="Agency FB" panose="020B0503020202020204" pitchFamily="34" charset="0"/>
              </a:rPr>
              <a:t>Right Doctrine – Right Living – Titus </a:t>
            </a:r>
          </a:p>
        </p:txBody>
      </p:sp>
      <p:sp>
        <p:nvSpPr>
          <p:cNvPr id="2" name="TextBox 1">
            <a:extLst>
              <a:ext uri="{FF2B5EF4-FFF2-40B4-BE49-F238E27FC236}">
                <a16:creationId xmlns:a16="http://schemas.microsoft.com/office/drawing/2014/main" id="{F75B297A-DDE0-4C5C-8AB4-BF625BBFCBDA}"/>
              </a:ext>
            </a:extLst>
          </p:cNvPr>
          <p:cNvSpPr txBox="1"/>
          <p:nvPr/>
        </p:nvSpPr>
        <p:spPr>
          <a:xfrm>
            <a:off x="250520" y="613776"/>
            <a:ext cx="11661731" cy="646331"/>
          </a:xfrm>
          <a:prstGeom prst="rect">
            <a:avLst/>
          </a:prstGeom>
          <a:noFill/>
          <a:ln>
            <a:solidFill>
              <a:schemeClr val="tx2"/>
            </a:solidFill>
          </a:ln>
        </p:spPr>
        <p:txBody>
          <a:bodyPr wrap="square" rtlCol="0">
            <a:spAutoFit/>
          </a:bodyPr>
          <a:lstStyle/>
          <a:p>
            <a:pPr algn="ctr"/>
            <a:r>
              <a:rPr lang="en-US" sz="3600" b="1" dirty="0">
                <a:latin typeface="Avenir Next LT Pro" panose="020B0504020202020204" pitchFamily="34" charset="0"/>
              </a:rPr>
              <a:t>Galatians 3:1-14</a:t>
            </a:r>
          </a:p>
        </p:txBody>
      </p:sp>
      <p:sp>
        <p:nvSpPr>
          <p:cNvPr id="4" name="TextBox 3">
            <a:extLst>
              <a:ext uri="{FF2B5EF4-FFF2-40B4-BE49-F238E27FC236}">
                <a16:creationId xmlns:a16="http://schemas.microsoft.com/office/drawing/2014/main" id="{E608B9D8-1865-4B62-B899-A104A5E7156F}"/>
              </a:ext>
            </a:extLst>
          </p:cNvPr>
          <p:cNvSpPr txBox="1"/>
          <p:nvPr/>
        </p:nvSpPr>
        <p:spPr>
          <a:xfrm>
            <a:off x="265134" y="1279742"/>
            <a:ext cx="11661731" cy="646331"/>
          </a:xfrm>
          <a:prstGeom prst="rect">
            <a:avLst/>
          </a:prstGeom>
          <a:noFill/>
          <a:ln>
            <a:noFill/>
          </a:ln>
        </p:spPr>
        <p:txBody>
          <a:bodyPr wrap="square" rtlCol="0">
            <a:spAutoFit/>
          </a:bodyPr>
          <a:lstStyle/>
          <a:p>
            <a:pPr marL="0" marR="0" algn="ctr">
              <a:spcBef>
                <a:spcPts val="0"/>
              </a:spcBef>
              <a:spcAft>
                <a:spcPts val="0"/>
              </a:spcAft>
            </a:pPr>
            <a:r>
              <a:rPr lang="en-US" sz="3600" i="1" dirty="0">
                <a:effectLst/>
                <a:latin typeface="Calibri" panose="020F0502020204030204" pitchFamily="34" charset="0"/>
                <a:ea typeface="Calibri" panose="020F0502020204030204" pitchFamily="34" charset="0"/>
                <a:cs typeface="Calibri" panose="020F0502020204030204" pitchFamily="34" charset="0"/>
              </a:rPr>
              <a:t>Look up text</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241905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750">
        <p15:prstTrans prst="drap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56098"/>
            <a:ext cx="9144000" cy="1655762"/>
          </a:xfrm>
        </p:spPr>
        <p:txBody>
          <a:bodyPr>
            <a:normAutofit/>
          </a:bodyPr>
          <a:lstStyle/>
          <a:p>
            <a:r>
              <a:rPr lang="en-US" sz="2800" dirty="0">
                <a:latin typeface="Agency FB" panose="020B0503020202020204" pitchFamily="34" charset="0"/>
              </a:rPr>
              <a:t>Right Doctrine – Right Living – Titus </a:t>
            </a:r>
          </a:p>
        </p:txBody>
      </p:sp>
      <p:sp>
        <p:nvSpPr>
          <p:cNvPr id="2" name="TextBox 1">
            <a:extLst>
              <a:ext uri="{FF2B5EF4-FFF2-40B4-BE49-F238E27FC236}">
                <a16:creationId xmlns:a16="http://schemas.microsoft.com/office/drawing/2014/main" id="{F75B297A-DDE0-4C5C-8AB4-BF625BBFCBDA}"/>
              </a:ext>
            </a:extLst>
          </p:cNvPr>
          <p:cNvSpPr txBox="1"/>
          <p:nvPr/>
        </p:nvSpPr>
        <p:spPr>
          <a:xfrm>
            <a:off x="250520" y="613776"/>
            <a:ext cx="11661731" cy="646331"/>
          </a:xfrm>
          <a:prstGeom prst="rect">
            <a:avLst/>
          </a:prstGeom>
          <a:noFill/>
          <a:ln>
            <a:solidFill>
              <a:schemeClr val="tx2"/>
            </a:solidFill>
          </a:ln>
        </p:spPr>
        <p:txBody>
          <a:bodyPr wrap="square" rtlCol="0">
            <a:spAutoFit/>
          </a:bodyPr>
          <a:lstStyle/>
          <a:p>
            <a:pPr algn="ctr"/>
            <a:r>
              <a:rPr lang="en-US" sz="3600" b="1" dirty="0">
                <a:latin typeface="Avenir Next LT Pro" panose="020B0504020202020204" pitchFamily="34" charset="0"/>
              </a:rPr>
              <a:t>James 2:14-20</a:t>
            </a:r>
          </a:p>
        </p:txBody>
      </p:sp>
      <p:sp>
        <p:nvSpPr>
          <p:cNvPr id="4" name="TextBox 3">
            <a:extLst>
              <a:ext uri="{FF2B5EF4-FFF2-40B4-BE49-F238E27FC236}">
                <a16:creationId xmlns:a16="http://schemas.microsoft.com/office/drawing/2014/main" id="{E608B9D8-1865-4B62-B899-A104A5E7156F}"/>
              </a:ext>
            </a:extLst>
          </p:cNvPr>
          <p:cNvSpPr txBox="1"/>
          <p:nvPr/>
        </p:nvSpPr>
        <p:spPr>
          <a:xfrm>
            <a:off x="265134" y="1279742"/>
            <a:ext cx="11661731" cy="5509200"/>
          </a:xfrm>
          <a:prstGeom prst="rect">
            <a:avLst/>
          </a:prstGeom>
          <a:noFill/>
          <a:ln>
            <a:noFill/>
          </a:ln>
        </p:spPr>
        <p:txBody>
          <a:bodyPr wrap="square" rtlCol="0">
            <a:spAutoFit/>
          </a:bodyPr>
          <a:lstStyle/>
          <a:p>
            <a:pPr marL="0" marR="0" algn="just">
              <a:spcBef>
                <a:spcPts val="0"/>
              </a:spcBef>
              <a:spcAft>
                <a:spcPts val="0"/>
              </a:spcAft>
            </a:pPr>
            <a:r>
              <a:rPr lang="en-US" sz="3200" i="1" dirty="0">
                <a:effectLst/>
                <a:latin typeface="Calibri" panose="020F0502020204030204" pitchFamily="34" charset="0"/>
                <a:ea typeface="Calibri" panose="020F0502020204030204" pitchFamily="34" charset="0"/>
                <a:cs typeface="Times New Roman" panose="02020603050405020304" pitchFamily="18" charset="0"/>
              </a:rPr>
              <a:t>14 What use is it, my brethren, if someone says he has faith but he has no works? Can that faith save him? 15 If a brother or sister is without clothing and in need of daily food, 16 and one of you says to them, "Go in peace, be warmed and be filled," and yet you do not give them what is necessary for their body, what use is that? 17 Even so faith, if it has no works, is dead, being by itself. 18 But someone may well say, "You have faith and I have works; show me your faith without the works, and I will show you my faith by my works." 19 You believe that God is one. You do well; the demons also believe, and shudder. 20 But are you willing to recognize, you foolish fellow, that faith without works is useless?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140171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750">
        <p15:prstTrans prst="drap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56098"/>
            <a:ext cx="9144000" cy="1655762"/>
          </a:xfrm>
        </p:spPr>
        <p:txBody>
          <a:bodyPr>
            <a:normAutofit/>
          </a:bodyPr>
          <a:lstStyle/>
          <a:p>
            <a:r>
              <a:rPr lang="en-US" sz="2800" dirty="0">
                <a:latin typeface="Agency FB" panose="020B0503020202020204" pitchFamily="34" charset="0"/>
              </a:rPr>
              <a:t>Right Doctrine – Right Living – Titus </a:t>
            </a:r>
          </a:p>
        </p:txBody>
      </p:sp>
      <p:sp>
        <p:nvSpPr>
          <p:cNvPr id="2" name="TextBox 1">
            <a:extLst>
              <a:ext uri="{FF2B5EF4-FFF2-40B4-BE49-F238E27FC236}">
                <a16:creationId xmlns:a16="http://schemas.microsoft.com/office/drawing/2014/main" id="{F75B297A-DDE0-4C5C-8AB4-BF625BBFCBDA}"/>
              </a:ext>
            </a:extLst>
          </p:cNvPr>
          <p:cNvSpPr txBox="1"/>
          <p:nvPr/>
        </p:nvSpPr>
        <p:spPr>
          <a:xfrm>
            <a:off x="250520" y="613776"/>
            <a:ext cx="11661731" cy="646331"/>
          </a:xfrm>
          <a:prstGeom prst="rect">
            <a:avLst/>
          </a:prstGeom>
          <a:noFill/>
          <a:ln>
            <a:solidFill>
              <a:schemeClr val="tx2"/>
            </a:solidFill>
          </a:ln>
        </p:spPr>
        <p:txBody>
          <a:bodyPr wrap="square" rtlCol="0">
            <a:spAutoFit/>
          </a:bodyPr>
          <a:lstStyle/>
          <a:p>
            <a:pPr algn="ctr"/>
            <a:r>
              <a:rPr lang="en-US" sz="3600" b="1" dirty="0">
                <a:latin typeface="Avenir Next LT Pro" panose="020B0504020202020204" pitchFamily="34" charset="0"/>
              </a:rPr>
              <a:t>Thought</a:t>
            </a:r>
          </a:p>
        </p:txBody>
      </p:sp>
      <p:sp>
        <p:nvSpPr>
          <p:cNvPr id="4" name="TextBox 3">
            <a:extLst>
              <a:ext uri="{FF2B5EF4-FFF2-40B4-BE49-F238E27FC236}">
                <a16:creationId xmlns:a16="http://schemas.microsoft.com/office/drawing/2014/main" id="{E608B9D8-1865-4B62-B899-A104A5E7156F}"/>
              </a:ext>
            </a:extLst>
          </p:cNvPr>
          <p:cNvSpPr txBox="1"/>
          <p:nvPr/>
        </p:nvSpPr>
        <p:spPr>
          <a:xfrm>
            <a:off x="265134" y="1279742"/>
            <a:ext cx="11661731" cy="4708981"/>
          </a:xfrm>
          <a:prstGeom prst="rect">
            <a:avLst/>
          </a:prstGeom>
          <a:noFill/>
          <a:ln>
            <a:noFill/>
          </a:ln>
        </p:spPr>
        <p:txBody>
          <a:bodyPr wrap="square" rtlCol="0">
            <a:spAutoFit/>
          </a:bodyPr>
          <a:lstStyle/>
          <a:p>
            <a:pPr marL="0" marR="0" algn="ctr">
              <a:spcBef>
                <a:spcPts val="0"/>
              </a:spcBef>
              <a:spcAft>
                <a:spcPts val="0"/>
              </a:spcAft>
            </a:pPr>
            <a:r>
              <a:rPr lang="en-US" sz="4000" b="1" dirty="0">
                <a:effectLst/>
                <a:latin typeface="Calibri" panose="020F0502020204030204" pitchFamily="34" charset="0"/>
                <a:ea typeface="Calibri" panose="020F0502020204030204" pitchFamily="34" charset="0"/>
                <a:cs typeface="Calibri" panose="020F0502020204030204" pitchFamily="34" charset="0"/>
              </a:rPr>
              <a:t>Paul is addressing </a:t>
            </a:r>
            <a:r>
              <a:rPr lang="en-US" sz="4000" b="1" u="sng" dirty="0">
                <a:effectLst/>
                <a:latin typeface="Calibri" panose="020F0502020204030204" pitchFamily="34" charset="0"/>
                <a:ea typeface="Calibri" panose="020F0502020204030204" pitchFamily="34" charset="0"/>
                <a:cs typeface="Calibri" panose="020F0502020204030204" pitchFamily="34" charset="0"/>
              </a:rPr>
              <a:t>how</a:t>
            </a:r>
            <a:r>
              <a:rPr lang="en-US" sz="4000" b="1" dirty="0">
                <a:effectLst/>
                <a:latin typeface="Calibri" panose="020F0502020204030204" pitchFamily="34" charset="0"/>
                <a:ea typeface="Calibri" panose="020F0502020204030204" pitchFamily="34" charset="0"/>
                <a:cs typeface="Calibri" panose="020F0502020204030204" pitchFamily="34" charset="0"/>
              </a:rPr>
              <a:t> a person is </a:t>
            </a:r>
            <a:r>
              <a:rPr lang="en-US" sz="4000" b="1" u="sng" dirty="0">
                <a:effectLst/>
                <a:latin typeface="Calibri" panose="020F0502020204030204" pitchFamily="34" charset="0"/>
                <a:ea typeface="Calibri" panose="020F0502020204030204" pitchFamily="34" charset="0"/>
                <a:cs typeface="Calibri" panose="020F0502020204030204" pitchFamily="34" charset="0"/>
              </a:rPr>
              <a:t>saved</a:t>
            </a:r>
          </a:p>
          <a:p>
            <a:pPr marL="0" marR="0" algn="ctr">
              <a:spcBef>
                <a:spcPts val="0"/>
              </a:spcBef>
              <a:spcAft>
                <a:spcPts val="0"/>
              </a:spcAft>
            </a:pPr>
            <a:r>
              <a:rPr lang="en-US" sz="4000" b="1" dirty="0">
                <a:latin typeface="Calibri" panose="020F0502020204030204" pitchFamily="34" charset="0"/>
                <a:ea typeface="Calibri" panose="020F0502020204030204" pitchFamily="34" charset="0"/>
                <a:cs typeface="Calibri" panose="020F0502020204030204" pitchFamily="34" charset="0"/>
              </a:rPr>
              <a:t>James is addressing </a:t>
            </a:r>
            <a:r>
              <a:rPr lang="en-US" sz="4000" b="1" u="sng" dirty="0">
                <a:latin typeface="Calibri" panose="020F0502020204030204" pitchFamily="34" charset="0"/>
                <a:ea typeface="Calibri" panose="020F0502020204030204" pitchFamily="34" charset="0"/>
                <a:cs typeface="Calibri" panose="020F0502020204030204" pitchFamily="34" charset="0"/>
              </a:rPr>
              <a:t>how</a:t>
            </a:r>
            <a:r>
              <a:rPr lang="en-US" sz="4000" b="1" dirty="0">
                <a:latin typeface="Calibri" panose="020F0502020204030204" pitchFamily="34" charset="0"/>
                <a:ea typeface="Calibri" panose="020F0502020204030204" pitchFamily="34" charset="0"/>
                <a:cs typeface="Calibri" panose="020F0502020204030204" pitchFamily="34" charset="0"/>
              </a:rPr>
              <a:t> a saved person </a:t>
            </a:r>
            <a:r>
              <a:rPr lang="en-US" sz="4000" b="1" u="sng" dirty="0">
                <a:latin typeface="Calibri" panose="020F0502020204030204" pitchFamily="34" charset="0"/>
                <a:ea typeface="Calibri" panose="020F0502020204030204" pitchFamily="34" charset="0"/>
                <a:cs typeface="Calibri" panose="020F0502020204030204" pitchFamily="34" charset="0"/>
              </a:rPr>
              <a:t>behaves</a:t>
            </a:r>
            <a:endParaRPr lang="en-US" sz="4000" b="1" u="sng" dirty="0">
              <a:effectLst/>
              <a:latin typeface="Calibri" panose="020F0502020204030204" pitchFamily="34" charset="0"/>
              <a:ea typeface="Calibri" panose="020F0502020204030204" pitchFamily="34" charset="0"/>
              <a:cs typeface="Calibri" panose="020F0502020204030204" pitchFamily="34" charset="0"/>
            </a:endParaRPr>
          </a:p>
          <a:p>
            <a:pPr marL="0" marR="0" algn="ctr">
              <a:spcBef>
                <a:spcPts val="0"/>
              </a:spcBef>
              <a:spcAft>
                <a:spcPts val="0"/>
              </a:spcAft>
            </a:pPr>
            <a:endParaRPr lang="en-US" sz="4000" b="1" dirty="0">
              <a:effectLst/>
              <a:latin typeface="Calibri" panose="020F0502020204030204" pitchFamily="34" charset="0"/>
              <a:ea typeface="Calibri" panose="020F0502020204030204" pitchFamily="34" charset="0"/>
              <a:cs typeface="Calibri" panose="020F0502020204030204" pitchFamily="34" charset="0"/>
            </a:endParaRPr>
          </a:p>
          <a:p>
            <a:pPr marL="0" marR="0" algn="ctr">
              <a:spcBef>
                <a:spcPts val="0"/>
              </a:spcBef>
              <a:spcAft>
                <a:spcPts val="0"/>
              </a:spcAft>
            </a:pPr>
            <a:r>
              <a:rPr lang="en-US" sz="3600" b="1" dirty="0">
                <a:effectLst/>
                <a:latin typeface="Calibri" panose="020F0502020204030204" pitchFamily="34" charset="0"/>
                <a:ea typeface="Calibri" panose="020F0502020204030204" pitchFamily="34" charset="0"/>
                <a:cs typeface="Calibri" panose="020F0502020204030204" pitchFamily="34" charset="0"/>
              </a:rPr>
              <a:t>Biblical Teaching</a:t>
            </a:r>
          </a:p>
          <a:p>
            <a:pPr marL="0" marR="0" algn="ctr">
              <a:spcBef>
                <a:spcPts val="0"/>
              </a:spcBef>
              <a:spcAft>
                <a:spcPts val="0"/>
              </a:spcAft>
            </a:pPr>
            <a:r>
              <a:rPr lang="en-US" sz="3600" i="1" dirty="0">
                <a:effectLst/>
                <a:latin typeface="Calibri" panose="020F0502020204030204" pitchFamily="34" charset="0"/>
                <a:ea typeface="Calibri" panose="020F0502020204030204" pitchFamily="34" charset="0"/>
                <a:cs typeface="Calibri" panose="020F0502020204030204" pitchFamily="34" charset="0"/>
              </a:rPr>
              <a:t>Faith alone in Christ = Salvation + Good Deeds (behavior)</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3600" dirty="0">
                <a:effectLst/>
                <a:latin typeface="Calibri" panose="020F0502020204030204" pitchFamily="34" charset="0"/>
                <a:ea typeface="Calibri" panose="020F0502020204030204" pitchFamily="34" charset="0"/>
                <a:cs typeface="Calibri" panose="020F0502020204030204" pitchFamily="34"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3600" b="1" dirty="0">
                <a:effectLst/>
                <a:latin typeface="Calibri" panose="020F0502020204030204" pitchFamily="34" charset="0"/>
                <a:ea typeface="Calibri" panose="020F0502020204030204" pitchFamily="34" charset="0"/>
                <a:cs typeface="Calibri" panose="020F0502020204030204" pitchFamily="34" charset="0"/>
              </a:rPr>
              <a:t>False Teachings </a:t>
            </a:r>
            <a:endParaRPr lang="en-US" sz="36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3600" i="1" dirty="0">
                <a:effectLst/>
                <a:latin typeface="Calibri" panose="020F0502020204030204" pitchFamily="34" charset="0"/>
                <a:ea typeface="Calibri" panose="020F0502020204030204" pitchFamily="34" charset="0"/>
                <a:cs typeface="Calibri" panose="020F0502020204030204" pitchFamily="34" charset="0"/>
              </a:rPr>
              <a:t>Faith in Christ + Good </a:t>
            </a:r>
            <a:r>
              <a:rPr lang="en-US" sz="3600" i="1" dirty="0">
                <a:latin typeface="Calibri" panose="020F0502020204030204" pitchFamily="34" charset="0"/>
                <a:ea typeface="Calibri" panose="020F0502020204030204" pitchFamily="34" charset="0"/>
                <a:cs typeface="Calibri" panose="020F0502020204030204" pitchFamily="34" charset="0"/>
              </a:rPr>
              <a:t>D</a:t>
            </a:r>
            <a:r>
              <a:rPr lang="en-US" sz="3600" i="1" dirty="0">
                <a:effectLst/>
                <a:latin typeface="Calibri" panose="020F0502020204030204" pitchFamily="34" charset="0"/>
                <a:ea typeface="Calibri" panose="020F0502020204030204" pitchFamily="34" charset="0"/>
                <a:cs typeface="Calibri" panose="020F0502020204030204" pitchFamily="34" charset="0"/>
              </a:rPr>
              <a:t>eeds = Salvation</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910759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750">
        <p15:prstTrans prst="drap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3DBC5A5-A655-4396-885E-7E23D933771C}"/>
              </a:ext>
            </a:extLst>
          </p:cNvPr>
          <p:cNvSpPr txBox="1"/>
          <p:nvPr/>
        </p:nvSpPr>
        <p:spPr>
          <a:xfrm>
            <a:off x="125260" y="5561557"/>
            <a:ext cx="11924778" cy="954107"/>
          </a:xfrm>
          <a:prstGeom prst="rect">
            <a:avLst/>
          </a:prstGeom>
          <a:noFill/>
          <a:ln>
            <a:solidFill>
              <a:schemeClr val="tx2"/>
            </a:solidFill>
          </a:ln>
        </p:spPr>
        <p:txBody>
          <a:bodyPr wrap="square" rtlCol="0">
            <a:spAutoFit/>
          </a:bodyPr>
          <a:lstStyle/>
          <a:p>
            <a:pPr algn="ctr"/>
            <a:r>
              <a:rPr lang="en-US" sz="2800" dirty="0">
                <a:latin typeface="Avenir Next LT Pro" panose="020B0504020202020204" pitchFamily="34" charset="0"/>
              </a:rPr>
              <a:t>Recognizing Spiritual Spoofers</a:t>
            </a:r>
          </a:p>
          <a:p>
            <a:pPr algn="ctr"/>
            <a:r>
              <a:rPr lang="en-US" sz="2800" i="1" dirty="0">
                <a:latin typeface="Avenir Next LT Pro" panose="020B0504020202020204" pitchFamily="34" charset="0"/>
              </a:rPr>
              <a:t>Titus 1:10-16 (Part 1)</a:t>
            </a:r>
          </a:p>
        </p:txBody>
      </p:sp>
      <p:pic>
        <p:nvPicPr>
          <p:cNvPr id="5" name="Picture 4" descr="A close up of a sign&#10;&#10;Description automatically generated">
            <a:extLst>
              <a:ext uri="{FF2B5EF4-FFF2-40B4-BE49-F238E27FC236}">
                <a16:creationId xmlns:a16="http://schemas.microsoft.com/office/drawing/2014/main" id="{52AF7D9D-71FD-4C98-BF57-79CC3AE544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28935"/>
            <a:ext cx="12192000" cy="4394200"/>
          </a:xfrm>
          <a:prstGeom prst="rect">
            <a:avLst/>
          </a:prstGeom>
        </p:spPr>
      </p:pic>
      <p:sp>
        <p:nvSpPr>
          <p:cNvPr id="7" name="TextBox 6">
            <a:extLst>
              <a:ext uri="{FF2B5EF4-FFF2-40B4-BE49-F238E27FC236}">
                <a16:creationId xmlns:a16="http://schemas.microsoft.com/office/drawing/2014/main" id="{FEAFAAE1-9210-4085-A7EF-A8BF279E5D22}"/>
              </a:ext>
            </a:extLst>
          </p:cNvPr>
          <p:cNvSpPr txBox="1"/>
          <p:nvPr/>
        </p:nvSpPr>
        <p:spPr>
          <a:xfrm>
            <a:off x="404734" y="239843"/>
            <a:ext cx="3957404" cy="307777"/>
          </a:xfrm>
          <a:prstGeom prst="rect">
            <a:avLst/>
          </a:prstGeom>
          <a:noFill/>
        </p:spPr>
        <p:txBody>
          <a:bodyPr wrap="square" rtlCol="0">
            <a:spAutoFit/>
          </a:bodyPr>
          <a:lstStyle/>
          <a:p>
            <a:r>
              <a:rPr lang="en-US" sz="1400" dirty="0">
                <a:latin typeface="Avenir Next LT Pro" panose="020B0504020202020204" pitchFamily="34" charset="0"/>
              </a:rPr>
              <a:t>Sunday, October 25, 2020 - PM</a:t>
            </a:r>
          </a:p>
        </p:txBody>
      </p:sp>
    </p:spTree>
    <p:extLst>
      <p:ext uri="{BB962C8B-B14F-4D97-AF65-F5344CB8AC3E}">
        <p14:creationId xmlns:p14="http://schemas.microsoft.com/office/powerpoint/2010/main" val="10823911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56098"/>
            <a:ext cx="9144000" cy="1655762"/>
          </a:xfrm>
        </p:spPr>
        <p:txBody>
          <a:bodyPr>
            <a:normAutofit/>
          </a:bodyPr>
          <a:lstStyle/>
          <a:p>
            <a:r>
              <a:rPr lang="en-US" sz="2800" dirty="0">
                <a:latin typeface="Agency FB" panose="020B0503020202020204" pitchFamily="34" charset="0"/>
              </a:rPr>
              <a:t>Right Doctrine – Right Living – Titus </a:t>
            </a:r>
          </a:p>
        </p:txBody>
      </p:sp>
      <p:sp>
        <p:nvSpPr>
          <p:cNvPr id="2" name="TextBox 1">
            <a:extLst>
              <a:ext uri="{FF2B5EF4-FFF2-40B4-BE49-F238E27FC236}">
                <a16:creationId xmlns:a16="http://schemas.microsoft.com/office/drawing/2014/main" id="{F75B297A-DDE0-4C5C-8AB4-BF625BBFCBDA}"/>
              </a:ext>
            </a:extLst>
          </p:cNvPr>
          <p:cNvSpPr txBox="1"/>
          <p:nvPr/>
        </p:nvSpPr>
        <p:spPr>
          <a:xfrm>
            <a:off x="250520" y="613776"/>
            <a:ext cx="11661731" cy="646331"/>
          </a:xfrm>
          <a:prstGeom prst="rect">
            <a:avLst/>
          </a:prstGeom>
          <a:noFill/>
          <a:ln>
            <a:solidFill>
              <a:schemeClr val="tx2"/>
            </a:solidFill>
          </a:ln>
        </p:spPr>
        <p:txBody>
          <a:bodyPr wrap="square" rtlCol="0">
            <a:spAutoFit/>
          </a:bodyPr>
          <a:lstStyle/>
          <a:p>
            <a:pPr algn="ctr"/>
            <a:r>
              <a:rPr lang="en-US" sz="3600" b="1" dirty="0">
                <a:latin typeface="Avenir Next LT Pro" panose="020B0504020202020204" pitchFamily="34" charset="0"/>
              </a:rPr>
              <a:t>Titus 1:10-16</a:t>
            </a:r>
          </a:p>
        </p:txBody>
      </p:sp>
      <p:sp>
        <p:nvSpPr>
          <p:cNvPr id="4" name="TextBox 3">
            <a:extLst>
              <a:ext uri="{FF2B5EF4-FFF2-40B4-BE49-F238E27FC236}">
                <a16:creationId xmlns:a16="http://schemas.microsoft.com/office/drawing/2014/main" id="{E608B9D8-1865-4B62-B899-A104A5E7156F}"/>
              </a:ext>
            </a:extLst>
          </p:cNvPr>
          <p:cNvSpPr txBox="1"/>
          <p:nvPr/>
        </p:nvSpPr>
        <p:spPr>
          <a:xfrm>
            <a:off x="265134" y="1279742"/>
            <a:ext cx="11661731" cy="4832092"/>
          </a:xfrm>
          <a:prstGeom prst="rect">
            <a:avLst/>
          </a:prstGeom>
          <a:noFill/>
          <a:ln>
            <a:noFill/>
          </a:ln>
        </p:spPr>
        <p:txBody>
          <a:bodyPr wrap="square" rtlCol="0">
            <a:spAutoFit/>
          </a:bodyPr>
          <a:lstStyle/>
          <a:p>
            <a:pPr marL="0" marR="0" algn="just">
              <a:spcBef>
                <a:spcPts val="0"/>
              </a:spcBef>
              <a:spcAft>
                <a:spcPts val="0"/>
              </a:spcAft>
            </a:pPr>
            <a:r>
              <a:rPr lang="en-US" sz="2800" i="1" dirty="0">
                <a:effectLst/>
                <a:latin typeface="Calibri" panose="020F0502020204030204" pitchFamily="34" charset="0"/>
                <a:ea typeface="Calibri" panose="020F0502020204030204" pitchFamily="34" charset="0"/>
                <a:cs typeface="Calibri" panose="020F0502020204030204" pitchFamily="34" charset="0"/>
              </a:rPr>
              <a:t>10 For there are many rebellious men, empty talkers and deceivers, especially those of the circumcision, 11 who must be silenced because they are upsetting whole families, teaching things they should not teach for the sake of sordid gain. 12 One of themselves, a prophet of their own, said, “Cretans are always liars, evil beasts, lazy gluttons.” 13 This testimony is true. For this reason reprove them severely so that they may be sound in the faith, 14 not paying attention to Jewish myths and commandments of men who turn away from the truth. 15 To the pure, all things are pure; but to those who are defiled and unbelieving, nothing is pure, but both their mind and their conscience are defiled. 16 They profess to know God, but by their deeds they deny Him, being detestable and disobedient and worthless for any good deed.</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849515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750">
        <p15:prstTrans prst="drap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70386"/>
            <a:ext cx="9144000" cy="1655762"/>
          </a:xfrm>
        </p:spPr>
        <p:txBody>
          <a:bodyPr>
            <a:normAutofit/>
          </a:bodyPr>
          <a:lstStyle/>
          <a:p>
            <a:r>
              <a:rPr lang="en-US" sz="2800" dirty="0">
                <a:latin typeface="Agency FB" panose="020B0503020202020204" pitchFamily="34" charset="0"/>
              </a:rPr>
              <a:t>Right Doctrine – Right Living</a:t>
            </a:r>
          </a:p>
        </p:txBody>
      </p:sp>
      <p:sp>
        <p:nvSpPr>
          <p:cNvPr id="2" name="TextBox 1">
            <a:extLst>
              <a:ext uri="{FF2B5EF4-FFF2-40B4-BE49-F238E27FC236}">
                <a16:creationId xmlns:a16="http://schemas.microsoft.com/office/drawing/2014/main" id="{F75B297A-DDE0-4C5C-8AB4-BF625BBFCBDA}"/>
              </a:ext>
            </a:extLst>
          </p:cNvPr>
          <p:cNvSpPr txBox="1"/>
          <p:nvPr/>
        </p:nvSpPr>
        <p:spPr>
          <a:xfrm>
            <a:off x="250520" y="613776"/>
            <a:ext cx="11661731" cy="646331"/>
          </a:xfrm>
          <a:prstGeom prst="rect">
            <a:avLst/>
          </a:prstGeom>
          <a:noFill/>
          <a:ln>
            <a:solidFill>
              <a:schemeClr val="tx2"/>
            </a:solidFill>
          </a:ln>
        </p:spPr>
        <p:txBody>
          <a:bodyPr wrap="square" rtlCol="0">
            <a:spAutoFit/>
          </a:bodyPr>
          <a:lstStyle/>
          <a:p>
            <a:pPr algn="ctr"/>
            <a:r>
              <a:rPr lang="en-US" sz="3600" b="1" dirty="0">
                <a:latin typeface="Avenir Next LT Pro" panose="020B0504020202020204" pitchFamily="34" charset="0"/>
              </a:rPr>
              <a:t>Right Doctrine – Right Living</a:t>
            </a:r>
          </a:p>
        </p:txBody>
      </p:sp>
      <p:sp>
        <p:nvSpPr>
          <p:cNvPr id="6" name="TextBox 5">
            <a:extLst>
              <a:ext uri="{FF2B5EF4-FFF2-40B4-BE49-F238E27FC236}">
                <a16:creationId xmlns:a16="http://schemas.microsoft.com/office/drawing/2014/main" id="{6DDD4161-E070-460D-902E-6EB5249041A0}"/>
              </a:ext>
            </a:extLst>
          </p:cNvPr>
          <p:cNvSpPr txBox="1"/>
          <p:nvPr/>
        </p:nvSpPr>
        <p:spPr>
          <a:xfrm>
            <a:off x="254696" y="2141103"/>
            <a:ext cx="11661731" cy="1754326"/>
          </a:xfrm>
          <a:prstGeom prst="rect">
            <a:avLst/>
          </a:prstGeom>
          <a:noFill/>
          <a:ln>
            <a:noFill/>
          </a:ln>
        </p:spPr>
        <p:txBody>
          <a:bodyPr wrap="square" rtlCol="0">
            <a:spAutoFit/>
          </a:bodyPr>
          <a:lstStyle/>
          <a:p>
            <a:pPr algn="just"/>
            <a:r>
              <a:rPr lang="en-US" sz="3600" b="1" dirty="0">
                <a:latin typeface="Calibri" panose="020F0502020204030204" pitchFamily="34" charset="0"/>
                <a:cs typeface="Calibri" panose="020F0502020204030204" pitchFamily="34" charset="0"/>
              </a:rPr>
              <a:t>Those who would serve as elders are to protect the flock of God by refuting false teachers and by rectifying any believers who have followed false teaching.</a:t>
            </a:r>
            <a:endParaRPr lang="en-US" sz="3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040641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75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325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75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70386"/>
            <a:ext cx="9144000" cy="1655762"/>
          </a:xfrm>
        </p:spPr>
        <p:txBody>
          <a:bodyPr>
            <a:normAutofit/>
          </a:bodyPr>
          <a:lstStyle/>
          <a:p>
            <a:r>
              <a:rPr lang="en-US" sz="2800" dirty="0">
                <a:latin typeface="Agency FB" panose="020B0503020202020204" pitchFamily="34" charset="0"/>
              </a:rPr>
              <a:t>Right Doctrine – Right Living</a:t>
            </a:r>
          </a:p>
        </p:txBody>
      </p:sp>
      <p:sp>
        <p:nvSpPr>
          <p:cNvPr id="2" name="TextBox 1">
            <a:extLst>
              <a:ext uri="{FF2B5EF4-FFF2-40B4-BE49-F238E27FC236}">
                <a16:creationId xmlns:a16="http://schemas.microsoft.com/office/drawing/2014/main" id="{F75B297A-DDE0-4C5C-8AB4-BF625BBFCBDA}"/>
              </a:ext>
            </a:extLst>
          </p:cNvPr>
          <p:cNvSpPr txBox="1"/>
          <p:nvPr/>
        </p:nvSpPr>
        <p:spPr>
          <a:xfrm>
            <a:off x="250520" y="613776"/>
            <a:ext cx="11661731" cy="646331"/>
          </a:xfrm>
          <a:prstGeom prst="rect">
            <a:avLst/>
          </a:prstGeom>
          <a:noFill/>
          <a:ln>
            <a:solidFill>
              <a:schemeClr val="tx2"/>
            </a:solidFill>
          </a:ln>
        </p:spPr>
        <p:txBody>
          <a:bodyPr wrap="square" rtlCol="0">
            <a:spAutoFit/>
          </a:bodyPr>
          <a:lstStyle/>
          <a:p>
            <a:pPr algn="ctr"/>
            <a:r>
              <a:rPr lang="en-US" sz="3600" b="1" dirty="0">
                <a:latin typeface="Avenir Next LT Pro" panose="020B0504020202020204" pitchFamily="34" charset="0"/>
              </a:rPr>
              <a:t>Right Doctrine – Right Living</a:t>
            </a:r>
          </a:p>
        </p:txBody>
      </p:sp>
      <p:sp>
        <p:nvSpPr>
          <p:cNvPr id="4" name="TextBox 3">
            <a:extLst>
              <a:ext uri="{FF2B5EF4-FFF2-40B4-BE49-F238E27FC236}">
                <a16:creationId xmlns:a16="http://schemas.microsoft.com/office/drawing/2014/main" id="{E608B9D8-1865-4B62-B899-A104A5E7156F}"/>
              </a:ext>
            </a:extLst>
          </p:cNvPr>
          <p:cNvSpPr txBox="1"/>
          <p:nvPr/>
        </p:nvSpPr>
        <p:spPr>
          <a:xfrm>
            <a:off x="250520" y="1260107"/>
            <a:ext cx="11661731" cy="1077218"/>
          </a:xfrm>
          <a:prstGeom prst="rect">
            <a:avLst/>
          </a:prstGeom>
          <a:noFill/>
          <a:ln>
            <a:noFill/>
          </a:ln>
        </p:spPr>
        <p:txBody>
          <a:bodyPr wrap="square" rtlCol="0">
            <a:spAutoFit/>
          </a:bodyPr>
          <a:lstStyle/>
          <a:p>
            <a:pPr marL="571500" lvl="0" indent="-571500" algn="just">
              <a:buAutoNum type="romanUcPeriod"/>
            </a:pPr>
            <a:r>
              <a:rPr lang="en-US" sz="3200" b="1" dirty="0">
                <a:latin typeface="Avenir Next LT Pro" panose="020B0504020202020204" pitchFamily="34" charset="0"/>
              </a:rPr>
              <a:t>Elders are to protect the flock of God by refuting false teachers (1:9-11)</a:t>
            </a:r>
          </a:p>
        </p:txBody>
      </p:sp>
      <p:sp>
        <p:nvSpPr>
          <p:cNvPr id="5" name="TextBox 4">
            <a:extLst>
              <a:ext uri="{FF2B5EF4-FFF2-40B4-BE49-F238E27FC236}">
                <a16:creationId xmlns:a16="http://schemas.microsoft.com/office/drawing/2014/main" id="{D7D5A48A-42BF-4610-AB65-8261FBB59120}"/>
              </a:ext>
            </a:extLst>
          </p:cNvPr>
          <p:cNvSpPr txBox="1"/>
          <p:nvPr/>
        </p:nvSpPr>
        <p:spPr>
          <a:xfrm>
            <a:off x="263438" y="2337947"/>
            <a:ext cx="11661731" cy="1323439"/>
          </a:xfrm>
          <a:prstGeom prst="rect">
            <a:avLst/>
          </a:prstGeom>
          <a:noFill/>
          <a:ln>
            <a:noFill/>
          </a:ln>
        </p:spPr>
        <p:txBody>
          <a:bodyPr wrap="square" rtlCol="0">
            <a:spAutoFit/>
          </a:bodyPr>
          <a:lstStyle/>
          <a:p>
            <a:pPr algn="just"/>
            <a:r>
              <a:rPr lang="en-US" sz="2000" i="1" dirty="0">
                <a:latin typeface="Calibri" panose="020F0502020204030204" pitchFamily="34" charset="0"/>
                <a:cs typeface="Calibri" panose="020F0502020204030204" pitchFamily="34" charset="0"/>
              </a:rPr>
              <a:t>holding fast the faithful word which is in accordance with the teaching, so that he will be able both to exhort in sound doctrine and to refute those who contradict  10 For there are many rebellious men, empty talkers and deceivers, especially those of the circumcision, 11 who must be silenced because they are upsetting whole families, teaching things they should not teach for the sake of sordid gain. </a:t>
            </a:r>
            <a:endParaRPr lang="en-US" sz="2000" dirty="0">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894B1755-1FB1-44E0-86C6-426BFB41FB4D}"/>
              </a:ext>
            </a:extLst>
          </p:cNvPr>
          <p:cNvSpPr txBox="1"/>
          <p:nvPr/>
        </p:nvSpPr>
        <p:spPr>
          <a:xfrm>
            <a:off x="276356" y="4061408"/>
            <a:ext cx="11661731" cy="1569660"/>
          </a:xfrm>
          <a:prstGeom prst="rect">
            <a:avLst/>
          </a:prstGeom>
          <a:noFill/>
          <a:ln>
            <a:noFill/>
          </a:ln>
        </p:spPr>
        <p:txBody>
          <a:bodyPr wrap="square" rtlCol="0">
            <a:spAutoFit/>
          </a:bodyPr>
          <a:lstStyle/>
          <a:p>
            <a:pPr marL="457200" indent="-457200" algn="just">
              <a:buFont typeface="Wingdings" panose="05000000000000000000" pitchFamily="2" charset="2"/>
              <a:buChar char="§"/>
            </a:pPr>
            <a:r>
              <a:rPr lang="en-US" sz="3200" i="1" dirty="0">
                <a:latin typeface="Calibri" panose="020F0502020204030204" pitchFamily="34" charset="0"/>
                <a:cs typeface="Calibri" panose="020F0502020204030204" pitchFamily="34" charset="0"/>
              </a:rPr>
              <a:t>False teaching is destructive to the souls of people</a:t>
            </a:r>
          </a:p>
          <a:p>
            <a:pPr marL="457200" indent="-457200" algn="just">
              <a:buFont typeface="Wingdings" panose="05000000000000000000" pitchFamily="2" charset="2"/>
              <a:buChar char="§"/>
            </a:pPr>
            <a:r>
              <a:rPr lang="en-US" sz="3200" i="1" dirty="0">
                <a:latin typeface="Calibri" panose="020F0502020204030204" pitchFamily="34" charset="0"/>
                <a:cs typeface="Calibri" panose="020F0502020204030204" pitchFamily="34" charset="0"/>
              </a:rPr>
              <a:t>False teaching is more dangerous when it comes from within the church. </a:t>
            </a: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773325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75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25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3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30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fade">
                                      <p:cBhvr>
                                        <p:cTn id="17" dur="3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6"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70386"/>
            <a:ext cx="9144000" cy="1655762"/>
          </a:xfrm>
        </p:spPr>
        <p:txBody>
          <a:bodyPr>
            <a:normAutofit/>
          </a:bodyPr>
          <a:lstStyle/>
          <a:p>
            <a:r>
              <a:rPr lang="en-US" sz="2800" dirty="0">
                <a:latin typeface="Agency FB" panose="020B0503020202020204" pitchFamily="34" charset="0"/>
              </a:rPr>
              <a:t>Right Doctrine – Right Living</a:t>
            </a:r>
          </a:p>
        </p:txBody>
      </p:sp>
      <p:sp>
        <p:nvSpPr>
          <p:cNvPr id="2" name="TextBox 1">
            <a:extLst>
              <a:ext uri="{FF2B5EF4-FFF2-40B4-BE49-F238E27FC236}">
                <a16:creationId xmlns:a16="http://schemas.microsoft.com/office/drawing/2014/main" id="{F75B297A-DDE0-4C5C-8AB4-BF625BBFCBDA}"/>
              </a:ext>
            </a:extLst>
          </p:cNvPr>
          <p:cNvSpPr txBox="1"/>
          <p:nvPr/>
        </p:nvSpPr>
        <p:spPr>
          <a:xfrm>
            <a:off x="250520" y="613776"/>
            <a:ext cx="11661731" cy="646331"/>
          </a:xfrm>
          <a:prstGeom prst="rect">
            <a:avLst/>
          </a:prstGeom>
          <a:noFill/>
          <a:ln>
            <a:solidFill>
              <a:schemeClr val="tx2"/>
            </a:solidFill>
          </a:ln>
        </p:spPr>
        <p:txBody>
          <a:bodyPr wrap="square" rtlCol="0">
            <a:spAutoFit/>
          </a:bodyPr>
          <a:lstStyle/>
          <a:p>
            <a:pPr algn="ctr"/>
            <a:r>
              <a:rPr lang="en-US" sz="3600" b="1" dirty="0">
                <a:latin typeface="Avenir Next LT Pro" panose="020B0504020202020204" pitchFamily="34" charset="0"/>
              </a:rPr>
              <a:t>Right Doctrine – Right Living</a:t>
            </a:r>
          </a:p>
        </p:txBody>
      </p:sp>
      <p:sp>
        <p:nvSpPr>
          <p:cNvPr id="4" name="TextBox 3">
            <a:extLst>
              <a:ext uri="{FF2B5EF4-FFF2-40B4-BE49-F238E27FC236}">
                <a16:creationId xmlns:a16="http://schemas.microsoft.com/office/drawing/2014/main" id="{E608B9D8-1865-4B62-B899-A104A5E7156F}"/>
              </a:ext>
            </a:extLst>
          </p:cNvPr>
          <p:cNvSpPr txBox="1"/>
          <p:nvPr/>
        </p:nvSpPr>
        <p:spPr>
          <a:xfrm>
            <a:off x="250520" y="1260107"/>
            <a:ext cx="11661731" cy="1077218"/>
          </a:xfrm>
          <a:prstGeom prst="rect">
            <a:avLst/>
          </a:prstGeom>
          <a:noFill/>
          <a:ln>
            <a:noFill/>
          </a:ln>
        </p:spPr>
        <p:txBody>
          <a:bodyPr wrap="square" rtlCol="0">
            <a:spAutoFit/>
          </a:bodyPr>
          <a:lstStyle/>
          <a:p>
            <a:pPr marL="571500" lvl="0" indent="-571500" algn="just">
              <a:buAutoNum type="romanUcPeriod"/>
            </a:pPr>
            <a:r>
              <a:rPr lang="en-US" sz="3200" b="1" dirty="0">
                <a:latin typeface="Avenir Next LT Pro" panose="020B0504020202020204" pitchFamily="34" charset="0"/>
              </a:rPr>
              <a:t>Elders are to protect the flock of God by refuting false teachers (1:9-11)</a:t>
            </a:r>
          </a:p>
        </p:txBody>
      </p:sp>
      <p:sp>
        <p:nvSpPr>
          <p:cNvPr id="5" name="TextBox 4">
            <a:extLst>
              <a:ext uri="{FF2B5EF4-FFF2-40B4-BE49-F238E27FC236}">
                <a16:creationId xmlns:a16="http://schemas.microsoft.com/office/drawing/2014/main" id="{D7D5A48A-42BF-4610-AB65-8261FBB59120}"/>
              </a:ext>
            </a:extLst>
          </p:cNvPr>
          <p:cNvSpPr txBox="1"/>
          <p:nvPr/>
        </p:nvSpPr>
        <p:spPr>
          <a:xfrm>
            <a:off x="263438" y="2337947"/>
            <a:ext cx="11661731" cy="1323439"/>
          </a:xfrm>
          <a:prstGeom prst="rect">
            <a:avLst/>
          </a:prstGeom>
          <a:noFill/>
          <a:ln>
            <a:noFill/>
          </a:ln>
        </p:spPr>
        <p:txBody>
          <a:bodyPr wrap="square" rtlCol="0">
            <a:spAutoFit/>
          </a:bodyPr>
          <a:lstStyle/>
          <a:p>
            <a:pPr algn="just"/>
            <a:r>
              <a:rPr lang="en-US" sz="2000" i="1" dirty="0">
                <a:latin typeface="Calibri" panose="020F0502020204030204" pitchFamily="34" charset="0"/>
                <a:cs typeface="Calibri" panose="020F0502020204030204" pitchFamily="34" charset="0"/>
              </a:rPr>
              <a:t>holding fast the faithful word which is in accordance with the teaching, so that he will be able both to exhort in sound doctrine and to refute those who contradict  10 For there are many rebellious men, empty talkers and deceivers, especially those of the circumcision, 11 who must be silenced because they are upsetting whole families, teaching things they should not teach for the sake of sordid gain. </a:t>
            </a:r>
            <a:endParaRPr lang="en-US" sz="2000" dirty="0">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894B1755-1FB1-44E0-86C6-426BFB41FB4D}"/>
              </a:ext>
            </a:extLst>
          </p:cNvPr>
          <p:cNvSpPr txBox="1"/>
          <p:nvPr/>
        </p:nvSpPr>
        <p:spPr>
          <a:xfrm>
            <a:off x="276356" y="3890928"/>
            <a:ext cx="11661731" cy="2369880"/>
          </a:xfrm>
          <a:prstGeom prst="rect">
            <a:avLst/>
          </a:prstGeom>
          <a:noFill/>
          <a:ln>
            <a:noFill/>
          </a:ln>
        </p:spPr>
        <p:txBody>
          <a:bodyPr wrap="square" rtlCol="0">
            <a:spAutoFit/>
          </a:bodyPr>
          <a:lstStyle/>
          <a:p>
            <a:pPr marL="514350" indent="-514350" algn="just">
              <a:buFont typeface="+mj-lt"/>
              <a:buAutoNum type="alphaUcPeriod"/>
            </a:pPr>
            <a:r>
              <a:rPr lang="en-US" sz="3200" dirty="0">
                <a:latin typeface="Calibri" panose="020F0502020204030204" pitchFamily="34" charset="0"/>
                <a:cs typeface="Calibri" panose="020F0502020204030204" pitchFamily="34" charset="0"/>
              </a:rPr>
              <a:t>False teachers are to be refuted with sound doctrine</a:t>
            </a:r>
          </a:p>
          <a:p>
            <a:pPr marL="514350" indent="-514350" algn="just">
              <a:buFont typeface="+mj-lt"/>
              <a:buAutoNum type="alphaUcPeriod"/>
            </a:pPr>
            <a:r>
              <a:rPr lang="en-US" sz="3200" dirty="0">
                <a:latin typeface="Calibri" panose="020F0502020204030204" pitchFamily="34" charset="0"/>
                <a:cs typeface="Calibri" panose="020F0502020204030204" pitchFamily="34" charset="0"/>
              </a:rPr>
              <a:t>False teachers are to be refuted by exposing their false teachings</a:t>
            </a:r>
          </a:p>
          <a:p>
            <a:pPr marL="971550" lvl="1" indent="-514350" algn="just">
              <a:buFont typeface="+mj-lt"/>
              <a:buAutoNum type="arabicPeriod"/>
            </a:pPr>
            <a:r>
              <a:rPr lang="en-US" sz="2800" i="1" dirty="0">
                <a:latin typeface="Calibri" panose="020F0502020204030204" pitchFamily="34" charset="0"/>
                <a:cs typeface="Calibri" panose="020F0502020204030204" pitchFamily="34" charset="0"/>
              </a:rPr>
              <a:t>False teachers always promote some necessary human contribution to the teaching of salvation by grace alone through faith alone in Christ alone.</a:t>
            </a:r>
          </a:p>
        </p:txBody>
      </p:sp>
    </p:spTree>
    <p:extLst>
      <p:ext uri="{BB962C8B-B14F-4D97-AF65-F5344CB8AC3E}">
        <p14:creationId xmlns:p14="http://schemas.microsoft.com/office/powerpoint/2010/main" val="13766290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75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3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3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3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56098"/>
            <a:ext cx="9144000" cy="1655762"/>
          </a:xfrm>
        </p:spPr>
        <p:txBody>
          <a:bodyPr>
            <a:normAutofit/>
          </a:bodyPr>
          <a:lstStyle/>
          <a:p>
            <a:r>
              <a:rPr lang="en-US" sz="2800" dirty="0">
                <a:latin typeface="Agency FB" panose="020B0503020202020204" pitchFamily="34" charset="0"/>
              </a:rPr>
              <a:t>Right Doctrine – Right Living – Titus </a:t>
            </a:r>
          </a:p>
        </p:txBody>
      </p:sp>
      <p:sp>
        <p:nvSpPr>
          <p:cNvPr id="2" name="TextBox 1">
            <a:extLst>
              <a:ext uri="{FF2B5EF4-FFF2-40B4-BE49-F238E27FC236}">
                <a16:creationId xmlns:a16="http://schemas.microsoft.com/office/drawing/2014/main" id="{F75B297A-DDE0-4C5C-8AB4-BF625BBFCBDA}"/>
              </a:ext>
            </a:extLst>
          </p:cNvPr>
          <p:cNvSpPr txBox="1"/>
          <p:nvPr/>
        </p:nvSpPr>
        <p:spPr>
          <a:xfrm>
            <a:off x="250520" y="613776"/>
            <a:ext cx="11661731" cy="646331"/>
          </a:xfrm>
          <a:prstGeom prst="rect">
            <a:avLst/>
          </a:prstGeom>
          <a:noFill/>
          <a:ln>
            <a:solidFill>
              <a:schemeClr val="tx2"/>
            </a:solidFill>
          </a:ln>
        </p:spPr>
        <p:txBody>
          <a:bodyPr wrap="square" rtlCol="0">
            <a:spAutoFit/>
          </a:bodyPr>
          <a:lstStyle/>
          <a:p>
            <a:pPr algn="ctr"/>
            <a:r>
              <a:rPr lang="en-US" sz="3600" b="1" dirty="0">
                <a:latin typeface="Avenir Next LT Pro" panose="020B0504020202020204" pitchFamily="34" charset="0"/>
              </a:rPr>
              <a:t>Galatians 1:6-9</a:t>
            </a:r>
          </a:p>
        </p:txBody>
      </p:sp>
      <p:sp>
        <p:nvSpPr>
          <p:cNvPr id="4" name="TextBox 3">
            <a:extLst>
              <a:ext uri="{FF2B5EF4-FFF2-40B4-BE49-F238E27FC236}">
                <a16:creationId xmlns:a16="http://schemas.microsoft.com/office/drawing/2014/main" id="{E608B9D8-1865-4B62-B899-A104A5E7156F}"/>
              </a:ext>
            </a:extLst>
          </p:cNvPr>
          <p:cNvSpPr txBox="1"/>
          <p:nvPr/>
        </p:nvSpPr>
        <p:spPr>
          <a:xfrm>
            <a:off x="265134" y="1279742"/>
            <a:ext cx="11661731" cy="5078313"/>
          </a:xfrm>
          <a:prstGeom prst="rect">
            <a:avLst/>
          </a:prstGeom>
          <a:noFill/>
          <a:ln>
            <a:noFill/>
          </a:ln>
        </p:spPr>
        <p:txBody>
          <a:bodyPr wrap="square" rtlCol="0">
            <a:spAutoFit/>
          </a:bodyPr>
          <a:lstStyle/>
          <a:p>
            <a:pPr marL="0" marR="0" algn="just">
              <a:spcBef>
                <a:spcPts val="0"/>
              </a:spcBef>
              <a:spcAft>
                <a:spcPts val="0"/>
              </a:spcAft>
            </a:pPr>
            <a:r>
              <a:rPr lang="en-US" sz="3600" i="1" dirty="0">
                <a:effectLst/>
                <a:latin typeface="Calibri" panose="020F0502020204030204" pitchFamily="34" charset="0"/>
                <a:ea typeface="Calibri" panose="020F0502020204030204" pitchFamily="34" charset="0"/>
                <a:cs typeface="Calibri" panose="020F0502020204030204" pitchFamily="34" charset="0"/>
              </a:rPr>
              <a:t>6 I am amazed that you are so quickly deserting Him who called you by the grace of Christ, for a different gospel; 7 which is really not another; only there are some who are disturbing you and want to distort the gospel of Christ. 8 But even if we, or an angel from heaven, should preach to you a gospel contrary to what we have preached to you, he is to be accursed! 9 As we have said before, so I say again now, if any man is preaching to you a gospel contrary to what you received, he is to be accursed!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373669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750">
        <p15:prstTrans prst="drap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56098"/>
            <a:ext cx="9144000" cy="1655762"/>
          </a:xfrm>
        </p:spPr>
        <p:txBody>
          <a:bodyPr>
            <a:normAutofit/>
          </a:bodyPr>
          <a:lstStyle/>
          <a:p>
            <a:r>
              <a:rPr lang="en-US" sz="2800" dirty="0">
                <a:latin typeface="Agency FB" panose="020B0503020202020204" pitchFamily="34" charset="0"/>
              </a:rPr>
              <a:t>Right Doctrine – Right Living – Titus </a:t>
            </a:r>
          </a:p>
        </p:txBody>
      </p:sp>
      <p:sp>
        <p:nvSpPr>
          <p:cNvPr id="2" name="TextBox 1">
            <a:extLst>
              <a:ext uri="{FF2B5EF4-FFF2-40B4-BE49-F238E27FC236}">
                <a16:creationId xmlns:a16="http://schemas.microsoft.com/office/drawing/2014/main" id="{F75B297A-DDE0-4C5C-8AB4-BF625BBFCBDA}"/>
              </a:ext>
            </a:extLst>
          </p:cNvPr>
          <p:cNvSpPr txBox="1"/>
          <p:nvPr/>
        </p:nvSpPr>
        <p:spPr>
          <a:xfrm>
            <a:off x="250520" y="613776"/>
            <a:ext cx="11661731" cy="646331"/>
          </a:xfrm>
          <a:prstGeom prst="rect">
            <a:avLst/>
          </a:prstGeom>
          <a:noFill/>
          <a:ln>
            <a:solidFill>
              <a:schemeClr val="tx2"/>
            </a:solidFill>
          </a:ln>
        </p:spPr>
        <p:txBody>
          <a:bodyPr wrap="square" rtlCol="0">
            <a:spAutoFit/>
          </a:bodyPr>
          <a:lstStyle/>
          <a:p>
            <a:pPr algn="ctr"/>
            <a:r>
              <a:rPr lang="en-US" sz="3600" b="1" dirty="0">
                <a:latin typeface="Avenir Next LT Pro" panose="020B0504020202020204" pitchFamily="34" charset="0"/>
              </a:rPr>
              <a:t>Luke 24:46-47</a:t>
            </a:r>
          </a:p>
        </p:txBody>
      </p:sp>
      <p:sp>
        <p:nvSpPr>
          <p:cNvPr id="4" name="TextBox 3">
            <a:extLst>
              <a:ext uri="{FF2B5EF4-FFF2-40B4-BE49-F238E27FC236}">
                <a16:creationId xmlns:a16="http://schemas.microsoft.com/office/drawing/2014/main" id="{E608B9D8-1865-4B62-B899-A104A5E7156F}"/>
              </a:ext>
            </a:extLst>
          </p:cNvPr>
          <p:cNvSpPr txBox="1"/>
          <p:nvPr/>
        </p:nvSpPr>
        <p:spPr>
          <a:xfrm>
            <a:off x="265134" y="1279742"/>
            <a:ext cx="11661731" cy="2308324"/>
          </a:xfrm>
          <a:prstGeom prst="rect">
            <a:avLst/>
          </a:prstGeom>
          <a:noFill/>
          <a:ln>
            <a:noFill/>
          </a:ln>
        </p:spPr>
        <p:txBody>
          <a:bodyPr wrap="square" rtlCol="0">
            <a:spAutoFit/>
          </a:bodyPr>
          <a:lstStyle/>
          <a:p>
            <a:pPr marL="0" marR="0" algn="just">
              <a:spcBef>
                <a:spcPts val="0"/>
              </a:spcBef>
              <a:spcAft>
                <a:spcPts val="0"/>
              </a:spcAft>
            </a:pPr>
            <a:r>
              <a:rPr lang="en-US" sz="3600" i="1" dirty="0">
                <a:effectLst/>
                <a:latin typeface="Calibri" panose="020F0502020204030204" pitchFamily="34" charset="0"/>
                <a:ea typeface="Calibri" panose="020F0502020204030204" pitchFamily="34" charset="0"/>
                <a:cs typeface="Calibri" panose="020F0502020204030204" pitchFamily="34" charset="0"/>
              </a:rPr>
              <a:t>46 Thus it is written, that the Christ would suffer and rise again from the dead the third day, 47 and that repentance for forgiveness of sins would be proclaimed in His name to all the nations, beginning from Jerusalem.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259290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750">
        <p15:prstTrans prst="drap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56098"/>
            <a:ext cx="9144000" cy="1655762"/>
          </a:xfrm>
        </p:spPr>
        <p:txBody>
          <a:bodyPr>
            <a:normAutofit/>
          </a:bodyPr>
          <a:lstStyle/>
          <a:p>
            <a:r>
              <a:rPr lang="en-US" sz="2800" dirty="0">
                <a:latin typeface="Agency FB" panose="020B0503020202020204" pitchFamily="34" charset="0"/>
              </a:rPr>
              <a:t>Right Doctrine – Right Living – Titus </a:t>
            </a:r>
          </a:p>
        </p:txBody>
      </p:sp>
      <p:sp>
        <p:nvSpPr>
          <p:cNvPr id="2" name="TextBox 1">
            <a:extLst>
              <a:ext uri="{FF2B5EF4-FFF2-40B4-BE49-F238E27FC236}">
                <a16:creationId xmlns:a16="http://schemas.microsoft.com/office/drawing/2014/main" id="{F75B297A-DDE0-4C5C-8AB4-BF625BBFCBDA}"/>
              </a:ext>
            </a:extLst>
          </p:cNvPr>
          <p:cNvSpPr txBox="1"/>
          <p:nvPr/>
        </p:nvSpPr>
        <p:spPr>
          <a:xfrm>
            <a:off x="250520" y="613776"/>
            <a:ext cx="11661731" cy="646331"/>
          </a:xfrm>
          <a:prstGeom prst="rect">
            <a:avLst/>
          </a:prstGeom>
          <a:noFill/>
          <a:ln>
            <a:solidFill>
              <a:schemeClr val="tx2"/>
            </a:solidFill>
          </a:ln>
        </p:spPr>
        <p:txBody>
          <a:bodyPr wrap="square" rtlCol="0">
            <a:spAutoFit/>
          </a:bodyPr>
          <a:lstStyle/>
          <a:p>
            <a:pPr algn="ctr"/>
            <a:r>
              <a:rPr lang="en-US" sz="3600" b="1" dirty="0">
                <a:latin typeface="Avenir Next LT Pro" panose="020B0504020202020204" pitchFamily="34" charset="0"/>
              </a:rPr>
              <a:t>Ephesians 2:8-10</a:t>
            </a:r>
          </a:p>
        </p:txBody>
      </p:sp>
      <p:sp>
        <p:nvSpPr>
          <p:cNvPr id="4" name="TextBox 3">
            <a:extLst>
              <a:ext uri="{FF2B5EF4-FFF2-40B4-BE49-F238E27FC236}">
                <a16:creationId xmlns:a16="http://schemas.microsoft.com/office/drawing/2014/main" id="{E608B9D8-1865-4B62-B899-A104A5E7156F}"/>
              </a:ext>
            </a:extLst>
          </p:cNvPr>
          <p:cNvSpPr txBox="1"/>
          <p:nvPr/>
        </p:nvSpPr>
        <p:spPr>
          <a:xfrm>
            <a:off x="265134" y="1279742"/>
            <a:ext cx="11661731" cy="2862322"/>
          </a:xfrm>
          <a:prstGeom prst="rect">
            <a:avLst/>
          </a:prstGeom>
          <a:noFill/>
          <a:ln>
            <a:noFill/>
          </a:ln>
        </p:spPr>
        <p:txBody>
          <a:bodyPr wrap="square" rtlCol="0">
            <a:spAutoFit/>
          </a:bodyPr>
          <a:lstStyle/>
          <a:p>
            <a:pPr marL="0" marR="0" algn="just">
              <a:spcBef>
                <a:spcPts val="0"/>
              </a:spcBef>
              <a:spcAft>
                <a:spcPts val="0"/>
              </a:spcAft>
            </a:pPr>
            <a:r>
              <a:rPr lang="en-US" sz="3600" i="1" dirty="0">
                <a:effectLst/>
                <a:latin typeface="Calibri" panose="020F0502020204030204" pitchFamily="34" charset="0"/>
                <a:ea typeface="Calibri" panose="020F0502020204030204" pitchFamily="34" charset="0"/>
                <a:cs typeface="Calibri" panose="020F0502020204030204" pitchFamily="34" charset="0"/>
              </a:rPr>
              <a:t>8 For by grace you have been saved through faith; and that not of yourselves, it is the gift of God; 9 not as a result of works, so that no one may boast. 10 For we are His workmanship, created in Christ Jesus for good works, which God prepared beforehand so that we would walk in them.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364412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750">
        <p15:prstTrans prst="drap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56098"/>
            <a:ext cx="9144000" cy="1655762"/>
          </a:xfrm>
        </p:spPr>
        <p:txBody>
          <a:bodyPr>
            <a:normAutofit/>
          </a:bodyPr>
          <a:lstStyle/>
          <a:p>
            <a:r>
              <a:rPr lang="en-US" sz="2800" dirty="0">
                <a:latin typeface="Agency FB" panose="020B0503020202020204" pitchFamily="34" charset="0"/>
              </a:rPr>
              <a:t>Right Doctrine – Right Living – Titus </a:t>
            </a:r>
          </a:p>
        </p:txBody>
      </p:sp>
      <p:sp>
        <p:nvSpPr>
          <p:cNvPr id="2" name="TextBox 1">
            <a:extLst>
              <a:ext uri="{FF2B5EF4-FFF2-40B4-BE49-F238E27FC236}">
                <a16:creationId xmlns:a16="http://schemas.microsoft.com/office/drawing/2014/main" id="{F75B297A-DDE0-4C5C-8AB4-BF625BBFCBDA}"/>
              </a:ext>
            </a:extLst>
          </p:cNvPr>
          <p:cNvSpPr txBox="1"/>
          <p:nvPr/>
        </p:nvSpPr>
        <p:spPr>
          <a:xfrm>
            <a:off x="250520" y="613776"/>
            <a:ext cx="11661731" cy="646331"/>
          </a:xfrm>
          <a:prstGeom prst="rect">
            <a:avLst/>
          </a:prstGeom>
          <a:noFill/>
          <a:ln>
            <a:solidFill>
              <a:schemeClr val="tx2"/>
            </a:solidFill>
          </a:ln>
        </p:spPr>
        <p:txBody>
          <a:bodyPr wrap="square" rtlCol="0">
            <a:spAutoFit/>
          </a:bodyPr>
          <a:lstStyle/>
          <a:p>
            <a:pPr algn="ctr"/>
            <a:r>
              <a:rPr lang="en-US" sz="3600" b="1" dirty="0">
                <a:latin typeface="Avenir Next LT Pro" panose="020B0504020202020204" pitchFamily="34" charset="0"/>
              </a:rPr>
              <a:t>Thought</a:t>
            </a:r>
          </a:p>
        </p:txBody>
      </p:sp>
      <p:sp>
        <p:nvSpPr>
          <p:cNvPr id="4" name="TextBox 3">
            <a:extLst>
              <a:ext uri="{FF2B5EF4-FFF2-40B4-BE49-F238E27FC236}">
                <a16:creationId xmlns:a16="http://schemas.microsoft.com/office/drawing/2014/main" id="{E608B9D8-1865-4B62-B899-A104A5E7156F}"/>
              </a:ext>
            </a:extLst>
          </p:cNvPr>
          <p:cNvSpPr txBox="1"/>
          <p:nvPr/>
        </p:nvSpPr>
        <p:spPr>
          <a:xfrm>
            <a:off x="265134" y="1279742"/>
            <a:ext cx="11661731" cy="3170099"/>
          </a:xfrm>
          <a:prstGeom prst="rect">
            <a:avLst/>
          </a:prstGeom>
          <a:noFill/>
          <a:ln>
            <a:noFill/>
          </a:ln>
        </p:spPr>
        <p:txBody>
          <a:bodyPr wrap="square" rtlCol="0">
            <a:spAutoFit/>
          </a:bodyPr>
          <a:lstStyle/>
          <a:p>
            <a:pPr marL="0" marR="0" algn="ctr">
              <a:spcBef>
                <a:spcPts val="0"/>
              </a:spcBef>
              <a:spcAft>
                <a:spcPts val="0"/>
              </a:spcAft>
            </a:pPr>
            <a:r>
              <a:rPr lang="en-US" sz="4000" b="1" dirty="0">
                <a:effectLst/>
                <a:latin typeface="Calibri" panose="020F0502020204030204" pitchFamily="34" charset="0"/>
                <a:ea typeface="Calibri" panose="020F0502020204030204" pitchFamily="34" charset="0"/>
                <a:cs typeface="Calibri" panose="020F0502020204030204" pitchFamily="34" charset="0"/>
              </a:rPr>
              <a:t>Biblical Teaching</a:t>
            </a:r>
          </a:p>
          <a:p>
            <a:pPr marL="0" marR="0" algn="ctr">
              <a:spcBef>
                <a:spcPts val="0"/>
              </a:spcBef>
              <a:spcAft>
                <a:spcPts val="0"/>
              </a:spcAft>
            </a:pPr>
            <a:r>
              <a:rPr lang="en-US" sz="4000" i="1" dirty="0">
                <a:effectLst/>
                <a:latin typeface="Calibri" panose="020F0502020204030204" pitchFamily="34" charset="0"/>
                <a:ea typeface="Calibri" panose="020F0502020204030204" pitchFamily="34" charset="0"/>
                <a:cs typeface="Calibri" panose="020F0502020204030204" pitchFamily="34" charset="0"/>
              </a:rPr>
              <a:t>Faith alone in Christ = Salvation + Good Deeds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4000" dirty="0">
                <a:effectLst/>
                <a:latin typeface="Calibri" panose="020F050202020403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4000" b="1" dirty="0">
                <a:effectLst/>
                <a:latin typeface="Calibri" panose="020F0502020204030204" pitchFamily="34" charset="0"/>
                <a:ea typeface="Calibri" panose="020F0502020204030204" pitchFamily="34" charset="0"/>
                <a:cs typeface="Calibri" panose="020F0502020204030204" pitchFamily="34" charset="0"/>
              </a:rPr>
              <a:t>False Teachings </a:t>
            </a:r>
            <a:endParaRPr lang="en-US" sz="40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4000" i="1" dirty="0">
                <a:effectLst/>
                <a:latin typeface="Calibri" panose="020F0502020204030204" pitchFamily="34" charset="0"/>
                <a:ea typeface="Calibri" panose="020F0502020204030204" pitchFamily="34" charset="0"/>
                <a:cs typeface="Calibri" panose="020F0502020204030204" pitchFamily="34" charset="0"/>
              </a:rPr>
              <a:t>Faith in Christ + Good </a:t>
            </a:r>
            <a:r>
              <a:rPr lang="en-US" sz="4000" i="1" dirty="0">
                <a:latin typeface="Calibri" panose="020F0502020204030204" pitchFamily="34" charset="0"/>
                <a:ea typeface="Calibri" panose="020F0502020204030204" pitchFamily="34" charset="0"/>
                <a:cs typeface="Calibri" panose="020F0502020204030204" pitchFamily="34" charset="0"/>
              </a:rPr>
              <a:t>D</a:t>
            </a:r>
            <a:r>
              <a:rPr lang="en-US" sz="4000" i="1" dirty="0">
                <a:effectLst/>
                <a:latin typeface="Calibri" panose="020F0502020204030204" pitchFamily="34" charset="0"/>
                <a:ea typeface="Calibri" panose="020F0502020204030204" pitchFamily="34" charset="0"/>
                <a:cs typeface="Calibri" panose="020F0502020204030204" pitchFamily="34" charset="0"/>
              </a:rPr>
              <a:t>eeds = Salvation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527600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75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750"/>
                                        <p:tgtEl>
                                          <p:spTgt spid="4">
                                            <p:txEl>
                                              <p:pRg st="0" end="0"/>
                                            </p:txEl>
                                          </p:spTgt>
                                        </p:tgtEl>
                                      </p:cBhvr>
                                    </p:animEffect>
                                  </p:childTnLst>
                                </p:cTn>
                              </p:par>
                            </p:childTnLst>
                          </p:cTn>
                        </p:par>
                        <p:par>
                          <p:cTn id="8" fill="hold">
                            <p:stCondLst>
                              <p:cond delay="2750"/>
                            </p:stCondLst>
                            <p:childTnLst>
                              <p:par>
                                <p:cTn id="9" presetID="10" presetClass="entr" presetSubtype="0" fill="hold" grpId="0" nodeType="afterEffect">
                                  <p:stCondLst>
                                    <p:cond delay="25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2750"/>
                                        <p:tgtEl>
                                          <p:spTgt spid="4">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fade">
                                      <p:cBhvr>
                                        <p:cTn id="16" dur="2750"/>
                                        <p:tgtEl>
                                          <p:spTgt spid="4">
                                            <p:txEl>
                                              <p:pRg st="3" end="3"/>
                                            </p:txEl>
                                          </p:spTgt>
                                        </p:tgtEl>
                                      </p:cBhvr>
                                    </p:animEffect>
                                  </p:childTnLst>
                                </p:cTn>
                              </p:par>
                            </p:childTnLst>
                          </p:cTn>
                        </p:par>
                        <p:par>
                          <p:cTn id="17" fill="hold">
                            <p:stCondLst>
                              <p:cond delay="2750"/>
                            </p:stCondLst>
                            <p:childTnLst>
                              <p:par>
                                <p:cTn id="18" presetID="10" presetClass="entr" presetSubtype="0" fill="hold" grpId="0" nodeType="afterEffect">
                                  <p:stCondLst>
                                    <p:cond delay="250"/>
                                  </p:stCondLst>
                                  <p:childTnLst>
                                    <p:set>
                                      <p:cBhvr>
                                        <p:cTn id="19" dur="1" fill="hold">
                                          <p:stCondLst>
                                            <p:cond delay="0"/>
                                          </p:stCondLst>
                                        </p:cTn>
                                        <p:tgtEl>
                                          <p:spTgt spid="4">
                                            <p:txEl>
                                              <p:pRg st="4" end="4"/>
                                            </p:txEl>
                                          </p:spTgt>
                                        </p:tgtEl>
                                        <p:attrNameLst>
                                          <p:attrName>style.visibility</p:attrName>
                                        </p:attrNameLst>
                                      </p:cBhvr>
                                      <p:to>
                                        <p:strVal val="visible"/>
                                      </p:to>
                                    </p:set>
                                    <p:animEffect transition="in" filter="fade">
                                      <p:cBhvr>
                                        <p:cTn id="20" dur="275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6D8C60"/>
      </a:dk2>
      <a:lt2>
        <a:srgbClr val="B1D7A1"/>
      </a:lt2>
      <a:accent1>
        <a:srgbClr val="81B992"/>
      </a:accent1>
      <a:accent2>
        <a:srgbClr val="9ABC65"/>
      </a:accent2>
      <a:accent3>
        <a:srgbClr val="BDB564"/>
      </a:accent3>
      <a:accent4>
        <a:srgbClr val="BD8964"/>
      </a:accent4>
      <a:accent5>
        <a:srgbClr val="BD6466"/>
      </a:accent5>
      <a:accent6>
        <a:srgbClr val="64A4BD"/>
      </a:accent6>
      <a:hlink>
        <a:srgbClr val="8CCC71"/>
      </a:hlink>
      <a:folHlink>
        <a:srgbClr val="A4C795"/>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4539428D-6454-4FE6-B992-2D59F0AC2F89}"/>
    </a:ext>
  </a:extLst>
</a:theme>
</file>

<file path=ppt/theme/theme2.xml><?xml version="1.0" encoding="utf-8"?>
<a:theme xmlns:a="http://schemas.openxmlformats.org/drawingml/2006/main" name="Office Theme">
  <a:themeElements>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5EEE0F9-7BC9-4998-8617-7CC115AD97E2}">
  <ds:schemaRefs>
    <ds:schemaRef ds:uri="http://schemas.microsoft.com/sharepoint/v3/contenttype/forms"/>
  </ds:schemaRefs>
</ds:datastoreItem>
</file>

<file path=customXml/itemProps2.xml><?xml version="1.0" encoding="utf-8"?>
<ds:datastoreItem xmlns:ds="http://schemas.openxmlformats.org/officeDocument/2006/customXml" ds:itemID="{2A1BD8E5-A18E-435C-B431-90A6B59F4B6F}">
  <ds:schemaRefs>
    <ds:schemaRef ds:uri="http://purl.org/dc/dcmitype/"/>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40262f94-9f35-4ac3-9a90-690165a166b7"/>
    <ds:schemaRef ds:uri="a4f35948-e619-41b3-aa29-22878b09cfd2"/>
    <ds:schemaRef ds:uri="http://www.w3.org/XML/1998/namespace"/>
  </ds:schemaRefs>
</ds:datastoreItem>
</file>

<file path=customXml/itemProps3.xml><?xml version="1.0" encoding="utf-8"?>
<ds:datastoreItem xmlns:ds="http://schemas.openxmlformats.org/officeDocument/2006/customXml" ds:itemID="{4BEBB951-DE64-4CB8-9E1C-184A357AD7F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1696</TotalTime>
  <Words>1282</Words>
  <Application>Microsoft Office PowerPoint</Application>
  <PresentationFormat>Widescreen</PresentationFormat>
  <Paragraphs>76</Paragraphs>
  <Slides>15</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Agency FB</vt:lpstr>
      <vt:lpstr>Arial</vt:lpstr>
      <vt:lpstr>Avenir Next LT Pro</vt:lpstr>
      <vt:lpstr>Bookman Old Style</vt:lpstr>
      <vt:lpstr>Calibri</vt:lpstr>
      <vt:lpstr>Rockwell</vt:lpstr>
      <vt:lpstr>Wingdings</vt:lpstr>
      <vt:lpstr>Damask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 Godfrey</dc:creator>
  <cp:lastModifiedBy>Katarzyna</cp:lastModifiedBy>
  <cp:revision>28</cp:revision>
  <dcterms:created xsi:type="dcterms:W3CDTF">2020-08-29T16:37:12Z</dcterms:created>
  <dcterms:modified xsi:type="dcterms:W3CDTF">2020-11-01T23:53:12Z</dcterms:modified>
</cp:coreProperties>
</file>